
<file path=[Content_Types].xml><?xml version="1.0" encoding="utf-8"?>
<Types xmlns="http://schemas.openxmlformats.org/package/2006/content-types">
  <Default Extension="fntdata" ContentType="application/x-fontdata"/>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metadata" ContentType="application/binary"/>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48" r:id="rId1"/>
  </p:sldMasterIdLst>
  <p:notesMasterIdLst>
    <p:notesMasterId r:id="rId6"/>
  </p:notesMasterIdLst>
  <p:sldIdLst>
    <p:sldId id="256" r:id="rId2"/>
    <p:sldId id="257" r:id="rId3"/>
    <p:sldId id="258" r:id="rId4"/>
    <p:sldId id="259" r:id="rId5"/>
  </p:sldIdLst>
  <p:sldSz cx="7559675" cy="10691813"/>
  <p:notesSz cx="6858000" cy="9144000"/>
  <p:embeddedFontLst>
    <p:embeddedFont>
      <p:font typeface="Arial Black" panose="020B0A04020102020204" pitchFamily="34" charset="0"/>
      <p:regular r:id="rId7"/>
      <p:bold r:id="rId8"/>
    </p:embeddedFont>
    <p:embeddedFont>
      <p:font typeface="Proxima Nova" panose="020B0604020202020204" charset="0"/>
      <p:regular r:id="rId9"/>
      <p:bold r:id="rId10"/>
      <p:italic r:id="rId11"/>
      <p:boldItalic r:id="rId12"/>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pos="294">
          <p15:clr>
            <a:srgbClr val="A4A3A4"/>
          </p15:clr>
        </p15:guide>
        <p15:guide id="2" orient="horz" pos="6339">
          <p15:clr>
            <a:srgbClr val="A4A3A4"/>
          </p15:clr>
        </p15:guide>
        <p15:guide id="3" pos="4399">
          <p15:clr>
            <a:srgbClr val="A4A3A4"/>
          </p15:clr>
        </p15:guide>
      </p15:sldGuideLst>
    </p:ext>
    <p:ext uri="GoogleSlidesCustomDataVersion2">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r:id="rId15" roundtripDataSignature="AMtx7mgaJKnPgh7eZ3ZIJONNMOPh2LWoZA=="/>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4" d="100"/>
          <a:sy n="64" d="100"/>
        </p:scale>
        <p:origin x="924" y="90"/>
      </p:cViewPr>
      <p:guideLst>
        <p:guide pos="294"/>
        <p:guide orient="horz" pos="6339"/>
        <p:guide pos="4399"/>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font" Target="fonts/font2.fntdata"/><Relationship Id="rId18"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customXml" Target="../customXml/item1.xml"/><Relationship Id="rId7" Type="http://schemas.openxmlformats.org/officeDocument/2006/relationships/font" Target="fonts/font1.fntdata"/><Relationship Id="rId12" Type="http://schemas.openxmlformats.org/officeDocument/2006/relationships/font" Target="fonts/font6.fntdata"/><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20"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font" Target="fonts/font5.fntdata"/><Relationship Id="rId5" Type="http://schemas.openxmlformats.org/officeDocument/2006/relationships/slide" Target="slides/slide4.xml"/><Relationship Id="rId15" Type="http://customschemas.google.com/relationships/presentationmetadata" Target="metadata"/><Relationship Id="rId23" Type="http://schemas.openxmlformats.org/officeDocument/2006/relationships/customXml" Target="../customXml/item3.xml"/><Relationship Id="rId10" Type="http://schemas.openxmlformats.org/officeDocument/2006/relationships/font" Target="fonts/font4.fntdata"/><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font" Target="fonts/font3.fntdata"/><Relationship Id="rId22" Type="http://schemas.openxmlformats.org/officeDocument/2006/relationships/customXml" Target="../customXml/item2.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Lucas Forsberg (RF-SISU Örebro län)" userId="8389ac24-e803-46d6-a11c-cba2dd639827" providerId="ADAL" clId="{FCE8243B-0DCF-46B6-B003-702961BF66EC}"/>
    <pc:docChg chg="undo redo custSel modSld">
      <pc:chgData name="Lucas Forsberg (RF-SISU Örebro län)" userId="8389ac24-e803-46d6-a11c-cba2dd639827" providerId="ADAL" clId="{FCE8243B-0DCF-46B6-B003-702961BF66EC}" dt="2024-12-13T10:15:13.084" v="287" actId="20577"/>
      <pc:docMkLst>
        <pc:docMk/>
      </pc:docMkLst>
      <pc:sldChg chg="modSp mod">
        <pc:chgData name="Lucas Forsberg (RF-SISU Örebro län)" userId="8389ac24-e803-46d6-a11c-cba2dd639827" providerId="ADAL" clId="{FCE8243B-0DCF-46B6-B003-702961BF66EC}" dt="2024-12-13T10:15:13.084" v="287" actId="20577"/>
        <pc:sldMkLst>
          <pc:docMk/>
          <pc:sldMk cId="0" sldId="256"/>
        </pc:sldMkLst>
        <pc:spChg chg="mod">
          <ac:chgData name="Lucas Forsberg (RF-SISU Örebro län)" userId="8389ac24-e803-46d6-a11c-cba2dd639827" providerId="ADAL" clId="{FCE8243B-0DCF-46B6-B003-702961BF66EC}" dt="2024-12-13T10:15:13.084" v="287" actId="20577"/>
          <ac:spMkLst>
            <pc:docMk/>
            <pc:sldMk cId="0" sldId="256"/>
            <ac:spMk id="24" creationId="{00000000-0000-0000-0000-000000000000}"/>
          </ac:spMkLst>
        </pc:spChg>
        <pc:spChg chg="mod">
          <ac:chgData name="Lucas Forsberg (RF-SISU Örebro län)" userId="8389ac24-e803-46d6-a11c-cba2dd639827" providerId="ADAL" clId="{FCE8243B-0DCF-46B6-B003-702961BF66EC}" dt="2024-12-13T09:40:00.362" v="179" actId="20577"/>
          <ac:spMkLst>
            <pc:docMk/>
            <pc:sldMk cId="0" sldId="256"/>
            <ac:spMk id="25" creationId="{00000000-0000-0000-0000-000000000000}"/>
          </ac:spMkLst>
        </pc:spChg>
      </pc:sldChg>
      <pc:sldChg chg="modSp mod">
        <pc:chgData name="Lucas Forsberg (RF-SISU Örebro län)" userId="8389ac24-e803-46d6-a11c-cba2dd639827" providerId="ADAL" clId="{FCE8243B-0DCF-46B6-B003-702961BF66EC}" dt="2024-12-13T09:40:17.266" v="180"/>
        <pc:sldMkLst>
          <pc:docMk/>
          <pc:sldMk cId="0" sldId="257"/>
        </pc:sldMkLst>
        <pc:spChg chg="mod">
          <ac:chgData name="Lucas Forsberg (RF-SISU Örebro län)" userId="8389ac24-e803-46d6-a11c-cba2dd639827" providerId="ADAL" clId="{FCE8243B-0DCF-46B6-B003-702961BF66EC}" dt="2024-12-13T09:40:17.266" v="180"/>
          <ac:spMkLst>
            <pc:docMk/>
            <pc:sldMk cId="0" sldId="257"/>
            <ac:spMk id="36" creationId="{00000000-0000-0000-0000-000000000000}"/>
          </ac:spMkLst>
        </pc:spChg>
      </pc:sldChg>
      <pc:sldChg chg="modSp mod">
        <pc:chgData name="Lucas Forsberg (RF-SISU Örebro län)" userId="8389ac24-e803-46d6-a11c-cba2dd639827" providerId="ADAL" clId="{FCE8243B-0DCF-46B6-B003-702961BF66EC}" dt="2024-12-13T09:41:12.609" v="239" actId="20577"/>
        <pc:sldMkLst>
          <pc:docMk/>
          <pc:sldMk cId="0" sldId="258"/>
        </pc:sldMkLst>
        <pc:spChg chg="mod">
          <ac:chgData name="Lucas Forsberg (RF-SISU Örebro län)" userId="8389ac24-e803-46d6-a11c-cba2dd639827" providerId="ADAL" clId="{FCE8243B-0DCF-46B6-B003-702961BF66EC}" dt="2024-12-13T09:41:12.609" v="239" actId="20577"/>
          <ac:spMkLst>
            <pc:docMk/>
            <pc:sldMk cId="0" sldId="258"/>
            <ac:spMk id="47" creationId="{00000000-0000-0000-0000-000000000000}"/>
          </ac:spMkLst>
        </pc:spChg>
      </pc:sldChg>
      <pc:sldChg chg="modSp mod">
        <pc:chgData name="Lucas Forsberg (RF-SISU Örebro län)" userId="8389ac24-e803-46d6-a11c-cba2dd639827" providerId="ADAL" clId="{FCE8243B-0DCF-46B6-B003-702961BF66EC}" dt="2024-12-13T09:42:02.697" v="245" actId="20577"/>
        <pc:sldMkLst>
          <pc:docMk/>
          <pc:sldMk cId="0" sldId="259"/>
        </pc:sldMkLst>
        <pc:spChg chg="mod">
          <ac:chgData name="Lucas Forsberg (RF-SISU Örebro län)" userId="8389ac24-e803-46d6-a11c-cba2dd639827" providerId="ADAL" clId="{FCE8243B-0DCF-46B6-B003-702961BF66EC}" dt="2024-12-13T09:42:02.697" v="245" actId="20577"/>
          <ac:spMkLst>
            <pc:docMk/>
            <pc:sldMk cId="0" sldId="259"/>
            <ac:spMk id="58" creationId="{00000000-0000-0000-0000-000000000000}"/>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
        <p:cNvGrpSpPr/>
        <p:nvPr/>
      </p:nvGrpSpPr>
      <p:grpSpPr>
        <a:xfrm>
          <a:off x="0" y="0"/>
          <a:ext cx="0" cy="0"/>
          <a:chOff x="0" y="0"/>
          <a:chExt cx="0" cy="0"/>
        </a:xfrm>
      </p:grpSpPr>
      <p:sp>
        <p:nvSpPr>
          <p:cNvPr id="18" name="Google Shape;18;g2f7522cf056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9" name="Google Shape;19;g2f7522cf056_0_0:notes"/>
          <p:cNvSpPr>
            <a:spLocks noGrp="1" noRot="1" noChangeAspect="1"/>
          </p:cNvSpPr>
          <p:nvPr>
            <p:ph type="sldImg" idx="2"/>
          </p:nvPr>
        </p:nvSpPr>
        <p:spPr>
          <a:xfrm>
            <a:off x="2216150" y="685800"/>
            <a:ext cx="24257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8"/>
        <p:cNvGrpSpPr/>
        <p:nvPr/>
      </p:nvGrpSpPr>
      <p:grpSpPr>
        <a:xfrm>
          <a:off x="0" y="0"/>
          <a:ext cx="0" cy="0"/>
          <a:chOff x="0" y="0"/>
          <a:chExt cx="0" cy="0"/>
        </a:xfrm>
      </p:grpSpPr>
      <p:sp>
        <p:nvSpPr>
          <p:cNvPr id="29" name="Google Shape;29;g2f7522cf056_0_2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30" name="Google Shape;30;g2f7522cf056_0_22:notes"/>
          <p:cNvSpPr>
            <a:spLocks noGrp="1" noRot="1" noChangeAspect="1"/>
          </p:cNvSpPr>
          <p:nvPr>
            <p:ph type="sldImg" idx="2"/>
          </p:nvPr>
        </p:nvSpPr>
        <p:spPr>
          <a:xfrm>
            <a:off x="2216150" y="685800"/>
            <a:ext cx="24257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9"/>
        <p:cNvGrpSpPr/>
        <p:nvPr/>
      </p:nvGrpSpPr>
      <p:grpSpPr>
        <a:xfrm>
          <a:off x="0" y="0"/>
          <a:ext cx="0" cy="0"/>
          <a:chOff x="0" y="0"/>
          <a:chExt cx="0" cy="0"/>
        </a:xfrm>
      </p:grpSpPr>
      <p:sp>
        <p:nvSpPr>
          <p:cNvPr id="40" name="Google Shape;40;g2f7522cf056_0_4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41" name="Google Shape;41;g2f7522cf056_0_44:notes"/>
          <p:cNvSpPr>
            <a:spLocks noGrp="1" noRot="1" noChangeAspect="1"/>
          </p:cNvSpPr>
          <p:nvPr>
            <p:ph type="sldImg" idx="2"/>
          </p:nvPr>
        </p:nvSpPr>
        <p:spPr>
          <a:xfrm>
            <a:off x="2216150" y="685800"/>
            <a:ext cx="24257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g2f7522cf056_0_6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52" name="Google Shape;52;g2f7522cf056_0_66:notes"/>
          <p:cNvSpPr>
            <a:spLocks noGrp="1" noRot="1" noChangeAspect="1"/>
          </p:cNvSpPr>
          <p:nvPr>
            <p:ph type="sldImg" idx="2"/>
          </p:nvPr>
        </p:nvSpPr>
        <p:spPr>
          <a:xfrm>
            <a:off x="2216150" y="685800"/>
            <a:ext cx="24257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3_Mall 1">
  <p:cSld name="3_Mall 1">
    <p:spTree>
      <p:nvGrpSpPr>
        <p:cNvPr id="1" name="Shape 6"/>
        <p:cNvGrpSpPr/>
        <p:nvPr/>
      </p:nvGrpSpPr>
      <p:grpSpPr>
        <a:xfrm>
          <a:off x="0" y="0"/>
          <a:ext cx="0" cy="0"/>
          <a:chOff x="0" y="0"/>
          <a:chExt cx="0" cy="0"/>
        </a:xfrm>
      </p:grpSpPr>
      <p:sp>
        <p:nvSpPr>
          <p:cNvPr id="7" name="Google Shape;7;p4"/>
          <p:cNvSpPr>
            <a:spLocks noGrp="1"/>
          </p:cNvSpPr>
          <p:nvPr>
            <p:ph type="pic" idx="2"/>
          </p:nvPr>
        </p:nvSpPr>
        <p:spPr>
          <a:xfrm>
            <a:off x="-1" y="1"/>
            <a:ext cx="7559675" cy="3319670"/>
          </a:xfrm>
          <a:prstGeom prst="rect">
            <a:avLst/>
          </a:prstGeom>
          <a:noFill/>
          <a:ln>
            <a:noFill/>
          </a:ln>
        </p:spPr>
      </p:sp>
      <p:sp>
        <p:nvSpPr>
          <p:cNvPr id="8" name="Google Shape;8;p4"/>
          <p:cNvSpPr txBox="1">
            <a:spLocks noGrp="1"/>
          </p:cNvSpPr>
          <p:nvPr>
            <p:ph type="ctrTitle"/>
          </p:nvPr>
        </p:nvSpPr>
        <p:spPr>
          <a:xfrm>
            <a:off x="482453" y="2049524"/>
            <a:ext cx="6059935" cy="728998"/>
          </a:xfrm>
          <a:prstGeom prst="rect">
            <a:avLst/>
          </a:prstGeom>
          <a:noFill/>
          <a:ln>
            <a:noFill/>
          </a:ln>
        </p:spPr>
        <p:txBody>
          <a:bodyPr spcFirstLastPara="1" wrap="square" lIns="0" tIns="0" rIns="0" bIns="0" anchor="t" anchorCtr="0">
            <a:noAutofit/>
          </a:bodyPr>
          <a:lstStyle>
            <a:lvl1pPr marR="0" lvl="0" algn="l" rtl="0">
              <a:lnSpc>
                <a:spcPct val="90000"/>
              </a:lnSpc>
              <a:spcBef>
                <a:spcPts val="0"/>
              </a:spcBef>
              <a:spcAft>
                <a:spcPts val="0"/>
              </a:spcAft>
              <a:buClr>
                <a:schemeClr val="lt1"/>
              </a:buClr>
              <a:buSzPts val="3400"/>
              <a:buFont typeface="Arial Black"/>
              <a:buNone/>
              <a:defRPr sz="3400" b="0" i="0" u="none" strike="noStrike" cap="none">
                <a:solidFill>
                  <a:schemeClr val="lt1"/>
                </a:solidFill>
                <a:latin typeface="Arial Black"/>
                <a:ea typeface="Arial Black"/>
                <a:cs typeface="Arial Black"/>
                <a:sym typeface="Arial Black"/>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9" name="Google Shape;9;p4"/>
          <p:cNvSpPr txBox="1">
            <a:spLocks noGrp="1"/>
          </p:cNvSpPr>
          <p:nvPr>
            <p:ph type="body" idx="1"/>
          </p:nvPr>
        </p:nvSpPr>
        <p:spPr>
          <a:xfrm>
            <a:off x="482453" y="3718599"/>
            <a:ext cx="6059935" cy="472694"/>
          </a:xfrm>
          <a:prstGeom prst="rect">
            <a:avLst/>
          </a:prstGeom>
          <a:noFill/>
          <a:ln>
            <a:noFill/>
          </a:ln>
        </p:spPr>
        <p:txBody>
          <a:bodyPr spcFirstLastPara="1" wrap="square" lIns="0" tIns="0" rIns="0" bIns="0" anchor="t" anchorCtr="0">
            <a:noAutofit/>
          </a:bodyPr>
          <a:lstStyle>
            <a:lvl1pPr marL="457200" marR="0" lvl="0" indent="-228600" algn="l" rtl="0">
              <a:lnSpc>
                <a:spcPct val="110000"/>
              </a:lnSpc>
              <a:spcBef>
                <a:spcPts val="0"/>
              </a:spcBef>
              <a:spcAft>
                <a:spcPts val="0"/>
              </a:spcAft>
              <a:buClr>
                <a:schemeClr val="dk1"/>
              </a:buClr>
              <a:buSzPts val="1100"/>
              <a:buFont typeface="Arial"/>
              <a:buNone/>
              <a:defRPr sz="1100" b="0" i="0" u="none" strike="noStrike" cap="none">
                <a:solidFill>
                  <a:schemeClr val="dk1"/>
                </a:solidFill>
                <a:latin typeface="Arial"/>
                <a:ea typeface="Arial"/>
                <a:cs typeface="Arial"/>
                <a:sym typeface="Arial"/>
              </a:defRPr>
            </a:lvl1pPr>
            <a:lvl2pPr marL="914400" marR="0" lvl="1" indent="-228600" algn="l" rtl="0">
              <a:lnSpc>
                <a:spcPct val="110000"/>
              </a:lnSpc>
              <a:spcBef>
                <a:spcPts val="600"/>
              </a:spcBef>
              <a:spcAft>
                <a:spcPts val="0"/>
              </a:spcAft>
              <a:buClr>
                <a:srgbClr val="0065B0"/>
              </a:buClr>
              <a:buSzPts val="1400"/>
              <a:buFont typeface="Arial"/>
              <a:buNone/>
              <a:defRPr sz="1400" b="1" i="0" u="none" strike="noStrike" cap="none">
                <a:solidFill>
                  <a:srgbClr val="0065B0"/>
                </a:solidFill>
                <a:latin typeface="Arial Black"/>
                <a:ea typeface="Arial Black"/>
                <a:cs typeface="Arial Black"/>
                <a:sym typeface="Arial Black"/>
              </a:defRPr>
            </a:lvl2pPr>
            <a:lvl3pPr marL="1371600" marR="0" lvl="2" indent="-228600" algn="l" rtl="0">
              <a:lnSpc>
                <a:spcPct val="90000"/>
              </a:lnSpc>
              <a:spcBef>
                <a:spcPts val="600"/>
              </a:spcBef>
              <a:spcAft>
                <a:spcPts val="0"/>
              </a:spcAft>
              <a:buClr>
                <a:schemeClr val="dk1"/>
              </a:buClr>
              <a:buSzPts val="1100"/>
              <a:buFont typeface="Arial"/>
              <a:buNone/>
              <a:defRPr sz="1100" b="0" i="0" u="none" strike="noStrike" cap="none">
                <a:solidFill>
                  <a:schemeClr val="dk1"/>
                </a:solidFill>
                <a:latin typeface="Arial"/>
                <a:ea typeface="Arial"/>
                <a:cs typeface="Arial"/>
                <a:sym typeface="Arial"/>
              </a:defRPr>
            </a:lvl3pPr>
            <a:lvl4pPr marL="1828800" marR="0" lvl="3" indent="-228600" algn="l" rtl="0">
              <a:lnSpc>
                <a:spcPct val="90000"/>
              </a:lnSpc>
              <a:spcBef>
                <a:spcPts val="413"/>
              </a:spcBef>
              <a:spcAft>
                <a:spcPts val="0"/>
              </a:spcAft>
              <a:buClr>
                <a:schemeClr val="dk1"/>
              </a:buClr>
              <a:buSzPts val="1100"/>
              <a:buFont typeface="Arial"/>
              <a:buNone/>
              <a:defRPr sz="1100" b="0" i="0" u="none" strike="noStrike" cap="none">
                <a:solidFill>
                  <a:schemeClr val="dk1"/>
                </a:solidFill>
                <a:latin typeface="Arial"/>
                <a:ea typeface="Arial"/>
                <a:cs typeface="Arial"/>
                <a:sym typeface="Arial"/>
              </a:defRPr>
            </a:lvl4pPr>
            <a:lvl5pPr marL="2286000" marR="0" lvl="4" indent="-228600" algn="l" rtl="0">
              <a:lnSpc>
                <a:spcPct val="90000"/>
              </a:lnSpc>
              <a:spcBef>
                <a:spcPts val="413"/>
              </a:spcBef>
              <a:spcAft>
                <a:spcPts val="0"/>
              </a:spcAft>
              <a:buClr>
                <a:schemeClr val="dk1"/>
              </a:buClr>
              <a:buSzPts val="1100"/>
              <a:buFont typeface="Arial"/>
              <a:buNone/>
              <a:defRPr sz="1100" b="0" i="0" u="none" strike="noStrike" cap="none">
                <a:solidFill>
                  <a:schemeClr val="dk1"/>
                </a:solidFill>
                <a:latin typeface="Arial"/>
                <a:ea typeface="Arial"/>
                <a:cs typeface="Arial"/>
                <a:sym typeface="Arial"/>
              </a:defRPr>
            </a:lvl5pPr>
            <a:lvl6pPr marL="2743200" marR="0" lvl="5" indent="-323088" algn="l" rtl="0">
              <a:lnSpc>
                <a:spcPct val="90000"/>
              </a:lnSpc>
              <a:spcBef>
                <a:spcPts val="413"/>
              </a:spcBef>
              <a:spcAft>
                <a:spcPts val="0"/>
              </a:spcAft>
              <a:buClr>
                <a:schemeClr val="dk1"/>
              </a:buClr>
              <a:buSzPts val="1488"/>
              <a:buFont typeface="Arial"/>
              <a:buChar char="•"/>
              <a:defRPr sz="1488" b="0" i="0" u="none" strike="noStrike" cap="none">
                <a:solidFill>
                  <a:schemeClr val="dk1"/>
                </a:solidFill>
                <a:latin typeface="Calibri"/>
                <a:ea typeface="Calibri"/>
                <a:cs typeface="Calibri"/>
                <a:sym typeface="Calibri"/>
              </a:defRPr>
            </a:lvl6pPr>
            <a:lvl7pPr marL="3200400" marR="0" lvl="6" indent="-323088" algn="l" rtl="0">
              <a:lnSpc>
                <a:spcPct val="90000"/>
              </a:lnSpc>
              <a:spcBef>
                <a:spcPts val="413"/>
              </a:spcBef>
              <a:spcAft>
                <a:spcPts val="0"/>
              </a:spcAft>
              <a:buClr>
                <a:schemeClr val="dk1"/>
              </a:buClr>
              <a:buSzPts val="1488"/>
              <a:buFont typeface="Arial"/>
              <a:buChar char="•"/>
              <a:defRPr sz="1488" b="0" i="0" u="none" strike="noStrike" cap="none">
                <a:solidFill>
                  <a:schemeClr val="dk1"/>
                </a:solidFill>
                <a:latin typeface="Calibri"/>
                <a:ea typeface="Calibri"/>
                <a:cs typeface="Calibri"/>
                <a:sym typeface="Calibri"/>
              </a:defRPr>
            </a:lvl7pPr>
            <a:lvl8pPr marL="3657600" marR="0" lvl="7" indent="-323088" algn="l" rtl="0">
              <a:lnSpc>
                <a:spcPct val="90000"/>
              </a:lnSpc>
              <a:spcBef>
                <a:spcPts val="413"/>
              </a:spcBef>
              <a:spcAft>
                <a:spcPts val="0"/>
              </a:spcAft>
              <a:buClr>
                <a:schemeClr val="dk1"/>
              </a:buClr>
              <a:buSzPts val="1488"/>
              <a:buFont typeface="Arial"/>
              <a:buChar char="•"/>
              <a:defRPr sz="1488" b="0" i="0" u="none" strike="noStrike" cap="none">
                <a:solidFill>
                  <a:schemeClr val="dk1"/>
                </a:solidFill>
                <a:latin typeface="Calibri"/>
                <a:ea typeface="Calibri"/>
                <a:cs typeface="Calibri"/>
                <a:sym typeface="Calibri"/>
              </a:defRPr>
            </a:lvl8pPr>
            <a:lvl9pPr marL="4114800" marR="0" lvl="8" indent="-323088" algn="l" rtl="0">
              <a:lnSpc>
                <a:spcPct val="90000"/>
              </a:lnSpc>
              <a:spcBef>
                <a:spcPts val="413"/>
              </a:spcBef>
              <a:spcAft>
                <a:spcPts val="0"/>
              </a:spcAft>
              <a:buClr>
                <a:schemeClr val="dk1"/>
              </a:buClr>
              <a:buSzPts val="1488"/>
              <a:buFont typeface="Arial"/>
              <a:buChar char="•"/>
              <a:defRPr sz="1488" b="0" i="0" u="none" strike="noStrike" cap="none">
                <a:solidFill>
                  <a:schemeClr val="dk1"/>
                </a:solidFill>
                <a:latin typeface="Calibri"/>
                <a:ea typeface="Calibri"/>
                <a:cs typeface="Calibri"/>
                <a:sym typeface="Calibri"/>
              </a:defRPr>
            </a:lvl9pPr>
          </a:lstStyle>
          <a:p>
            <a:endParaRPr/>
          </a:p>
        </p:txBody>
      </p:sp>
      <p:sp>
        <p:nvSpPr>
          <p:cNvPr id="10" name="Google Shape;10;p4"/>
          <p:cNvSpPr txBox="1">
            <a:spLocks noGrp="1"/>
          </p:cNvSpPr>
          <p:nvPr>
            <p:ph type="body" idx="3"/>
          </p:nvPr>
        </p:nvSpPr>
        <p:spPr>
          <a:xfrm>
            <a:off x="482453" y="1747032"/>
            <a:ext cx="3090623" cy="358299"/>
          </a:xfrm>
          <a:prstGeom prst="rect">
            <a:avLst/>
          </a:prstGeom>
          <a:noFill/>
          <a:ln>
            <a:noFill/>
          </a:ln>
        </p:spPr>
        <p:txBody>
          <a:bodyPr spcFirstLastPara="1" wrap="square" lIns="0" tIns="0" rIns="0" bIns="0" anchor="t" anchorCtr="0">
            <a:noAutofit/>
          </a:bodyPr>
          <a:lstStyle>
            <a:lvl1pPr marL="457200" marR="0" lvl="0" indent="-228600" algn="l" rtl="0">
              <a:lnSpc>
                <a:spcPct val="90000"/>
              </a:lnSpc>
              <a:spcBef>
                <a:spcPts val="0"/>
              </a:spcBef>
              <a:spcAft>
                <a:spcPts val="0"/>
              </a:spcAft>
              <a:buClr>
                <a:schemeClr val="lt1"/>
              </a:buClr>
              <a:buSzPts val="1100"/>
              <a:buFont typeface="Arial"/>
              <a:buNone/>
              <a:defRPr sz="1100" b="1" i="0" u="none" strike="noStrike" cap="none">
                <a:solidFill>
                  <a:schemeClr val="lt1"/>
                </a:solidFill>
                <a:latin typeface="Arial Black"/>
                <a:ea typeface="Arial Black"/>
                <a:cs typeface="Arial Black"/>
                <a:sym typeface="Arial Black"/>
              </a:defRPr>
            </a:lvl1pPr>
            <a:lvl2pPr marL="914400" marR="0" lvl="1" indent="-228600" algn="l" rtl="0">
              <a:lnSpc>
                <a:spcPct val="90000"/>
              </a:lnSpc>
              <a:spcBef>
                <a:spcPts val="413"/>
              </a:spcBef>
              <a:spcAft>
                <a:spcPts val="0"/>
              </a:spcAft>
              <a:buClr>
                <a:schemeClr val="dk1"/>
              </a:buClr>
              <a:buSzPts val="1100"/>
              <a:buFont typeface="Arial"/>
              <a:buNone/>
              <a:defRPr sz="1100" b="1" i="0" u="none" strike="noStrike" cap="none">
                <a:solidFill>
                  <a:schemeClr val="dk1"/>
                </a:solidFill>
                <a:latin typeface="Arial"/>
                <a:ea typeface="Arial"/>
                <a:cs typeface="Arial"/>
                <a:sym typeface="Arial"/>
              </a:defRPr>
            </a:lvl2pPr>
            <a:lvl3pPr marL="1371600" marR="0" lvl="2" indent="-228600" algn="l" rtl="0">
              <a:lnSpc>
                <a:spcPct val="90000"/>
              </a:lnSpc>
              <a:spcBef>
                <a:spcPts val="413"/>
              </a:spcBef>
              <a:spcAft>
                <a:spcPts val="0"/>
              </a:spcAft>
              <a:buClr>
                <a:schemeClr val="dk1"/>
              </a:buClr>
              <a:buSzPts val="1100"/>
              <a:buFont typeface="Arial"/>
              <a:buNone/>
              <a:defRPr sz="1100" b="0" i="0" u="none" strike="noStrike" cap="none">
                <a:solidFill>
                  <a:schemeClr val="dk1"/>
                </a:solidFill>
                <a:latin typeface="Arial"/>
                <a:ea typeface="Arial"/>
                <a:cs typeface="Arial"/>
                <a:sym typeface="Arial"/>
              </a:defRPr>
            </a:lvl3pPr>
            <a:lvl4pPr marL="1828800" marR="0" lvl="3" indent="-228600" algn="l" rtl="0">
              <a:lnSpc>
                <a:spcPct val="90000"/>
              </a:lnSpc>
              <a:spcBef>
                <a:spcPts val="413"/>
              </a:spcBef>
              <a:spcAft>
                <a:spcPts val="0"/>
              </a:spcAft>
              <a:buClr>
                <a:schemeClr val="dk1"/>
              </a:buClr>
              <a:buSzPts val="1100"/>
              <a:buFont typeface="Arial"/>
              <a:buNone/>
              <a:defRPr sz="1100" b="0" i="0" u="none" strike="noStrike" cap="none">
                <a:solidFill>
                  <a:schemeClr val="dk1"/>
                </a:solidFill>
                <a:latin typeface="Arial"/>
                <a:ea typeface="Arial"/>
                <a:cs typeface="Arial"/>
                <a:sym typeface="Arial"/>
              </a:defRPr>
            </a:lvl4pPr>
            <a:lvl5pPr marL="2286000" marR="0" lvl="4" indent="-228600" algn="l" rtl="0">
              <a:lnSpc>
                <a:spcPct val="90000"/>
              </a:lnSpc>
              <a:spcBef>
                <a:spcPts val="413"/>
              </a:spcBef>
              <a:spcAft>
                <a:spcPts val="0"/>
              </a:spcAft>
              <a:buClr>
                <a:schemeClr val="dk1"/>
              </a:buClr>
              <a:buSzPts val="1100"/>
              <a:buFont typeface="Arial"/>
              <a:buNone/>
              <a:defRPr sz="1100" b="0" i="0" u="none" strike="noStrike" cap="none">
                <a:solidFill>
                  <a:schemeClr val="dk1"/>
                </a:solidFill>
                <a:latin typeface="Arial"/>
                <a:ea typeface="Arial"/>
                <a:cs typeface="Arial"/>
                <a:sym typeface="Arial"/>
              </a:defRPr>
            </a:lvl5pPr>
            <a:lvl6pPr marL="2743200" marR="0" lvl="5" indent="-323088" algn="l" rtl="0">
              <a:lnSpc>
                <a:spcPct val="90000"/>
              </a:lnSpc>
              <a:spcBef>
                <a:spcPts val="413"/>
              </a:spcBef>
              <a:spcAft>
                <a:spcPts val="0"/>
              </a:spcAft>
              <a:buClr>
                <a:schemeClr val="dk1"/>
              </a:buClr>
              <a:buSzPts val="1488"/>
              <a:buFont typeface="Arial"/>
              <a:buChar char="•"/>
              <a:defRPr sz="1488" b="0" i="0" u="none" strike="noStrike" cap="none">
                <a:solidFill>
                  <a:schemeClr val="dk1"/>
                </a:solidFill>
                <a:latin typeface="Calibri"/>
                <a:ea typeface="Calibri"/>
                <a:cs typeface="Calibri"/>
                <a:sym typeface="Calibri"/>
              </a:defRPr>
            </a:lvl6pPr>
            <a:lvl7pPr marL="3200400" marR="0" lvl="6" indent="-323088" algn="l" rtl="0">
              <a:lnSpc>
                <a:spcPct val="90000"/>
              </a:lnSpc>
              <a:spcBef>
                <a:spcPts val="413"/>
              </a:spcBef>
              <a:spcAft>
                <a:spcPts val="0"/>
              </a:spcAft>
              <a:buClr>
                <a:schemeClr val="dk1"/>
              </a:buClr>
              <a:buSzPts val="1488"/>
              <a:buFont typeface="Arial"/>
              <a:buChar char="•"/>
              <a:defRPr sz="1488" b="0" i="0" u="none" strike="noStrike" cap="none">
                <a:solidFill>
                  <a:schemeClr val="dk1"/>
                </a:solidFill>
                <a:latin typeface="Calibri"/>
                <a:ea typeface="Calibri"/>
                <a:cs typeface="Calibri"/>
                <a:sym typeface="Calibri"/>
              </a:defRPr>
            </a:lvl7pPr>
            <a:lvl8pPr marL="3657600" marR="0" lvl="7" indent="-323088" algn="l" rtl="0">
              <a:lnSpc>
                <a:spcPct val="90000"/>
              </a:lnSpc>
              <a:spcBef>
                <a:spcPts val="413"/>
              </a:spcBef>
              <a:spcAft>
                <a:spcPts val="0"/>
              </a:spcAft>
              <a:buClr>
                <a:schemeClr val="dk1"/>
              </a:buClr>
              <a:buSzPts val="1488"/>
              <a:buFont typeface="Arial"/>
              <a:buChar char="•"/>
              <a:defRPr sz="1488" b="0" i="0" u="none" strike="noStrike" cap="none">
                <a:solidFill>
                  <a:schemeClr val="dk1"/>
                </a:solidFill>
                <a:latin typeface="Calibri"/>
                <a:ea typeface="Calibri"/>
                <a:cs typeface="Calibri"/>
                <a:sym typeface="Calibri"/>
              </a:defRPr>
            </a:lvl8pPr>
            <a:lvl9pPr marL="4114800" marR="0" lvl="8" indent="-323088" algn="l" rtl="0">
              <a:lnSpc>
                <a:spcPct val="90000"/>
              </a:lnSpc>
              <a:spcBef>
                <a:spcPts val="413"/>
              </a:spcBef>
              <a:spcAft>
                <a:spcPts val="0"/>
              </a:spcAft>
              <a:buClr>
                <a:schemeClr val="dk1"/>
              </a:buClr>
              <a:buSzPts val="1488"/>
              <a:buFont typeface="Arial"/>
              <a:buChar char="•"/>
              <a:defRPr sz="1488" b="0" i="0" u="none" strike="noStrike" cap="none">
                <a:solidFill>
                  <a:schemeClr val="dk1"/>
                </a:solidFill>
                <a:latin typeface="Calibri"/>
                <a:ea typeface="Calibri"/>
                <a:cs typeface="Calibri"/>
                <a:sym typeface="Calibri"/>
              </a:defRPr>
            </a:lvl9pPr>
          </a:lstStyle>
          <a:p>
            <a:endParaRPr/>
          </a:p>
        </p:txBody>
      </p:sp>
      <p:pic>
        <p:nvPicPr>
          <p:cNvPr id="11" name="Google Shape;11;p4"/>
          <p:cNvPicPr preferRelativeResize="0"/>
          <p:nvPr/>
        </p:nvPicPr>
        <p:blipFill rotWithShape="1">
          <a:blip r:embed="rId2">
            <a:alphaModFix/>
          </a:blip>
          <a:srcRect/>
          <a:stretch/>
        </p:blipFill>
        <p:spPr>
          <a:xfrm>
            <a:off x="6055112" y="402809"/>
            <a:ext cx="937588" cy="879321"/>
          </a:xfrm>
          <a:prstGeom prst="rect">
            <a:avLst/>
          </a:prstGeom>
          <a:noFill/>
          <a:ln>
            <a:noFill/>
          </a:ln>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Mall 1">
  <p:cSld name="Mall 1">
    <p:spTree>
      <p:nvGrpSpPr>
        <p:cNvPr id="1" name="Shape 12"/>
        <p:cNvGrpSpPr/>
        <p:nvPr/>
      </p:nvGrpSpPr>
      <p:grpSpPr>
        <a:xfrm>
          <a:off x="0" y="0"/>
          <a:ext cx="0" cy="0"/>
          <a:chOff x="0" y="0"/>
          <a:chExt cx="0" cy="0"/>
        </a:xfrm>
      </p:grpSpPr>
      <p:sp>
        <p:nvSpPr>
          <p:cNvPr id="13" name="Google Shape;13;p5"/>
          <p:cNvSpPr txBox="1">
            <a:spLocks noGrp="1"/>
          </p:cNvSpPr>
          <p:nvPr>
            <p:ph type="body" idx="1"/>
          </p:nvPr>
        </p:nvSpPr>
        <p:spPr>
          <a:xfrm>
            <a:off x="842670" y="1958813"/>
            <a:ext cx="3090623" cy="358299"/>
          </a:xfrm>
          <a:prstGeom prst="rect">
            <a:avLst/>
          </a:prstGeom>
          <a:noFill/>
          <a:ln>
            <a:noFill/>
          </a:ln>
        </p:spPr>
        <p:txBody>
          <a:bodyPr spcFirstLastPara="1" wrap="square" lIns="0" tIns="0" rIns="0" bIns="0" anchor="t" anchorCtr="0">
            <a:noAutofit/>
          </a:bodyPr>
          <a:lstStyle>
            <a:lvl1pPr marL="457200" marR="0" lvl="0" indent="-228600" algn="l" rtl="0">
              <a:lnSpc>
                <a:spcPct val="90000"/>
              </a:lnSpc>
              <a:spcBef>
                <a:spcPts val="0"/>
              </a:spcBef>
              <a:spcAft>
                <a:spcPts val="0"/>
              </a:spcAft>
              <a:buClr>
                <a:schemeClr val="dk1"/>
              </a:buClr>
              <a:buSzPts val="1100"/>
              <a:buFont typeface="Arial"/>
              <a:buNone/>
              <a:defRPr sz="1100" b="0" i="1" u="none" strike="noStrike" cap="none">
                <a:solidFill>
                  <a:schemeClr val="dk1"/>
                </a:solidFill>
                <a:latin typeface="Arial"/>
                <a:ea typeface="Arial"/>
                <a:cs typeface="Arial"/>
                <a:sym typeface="Arial"/>
              </a:defRPr>
            </a:lvl1pPr>
            <a:lvl2pPr marL="914400" marR="0" lvl="1" indent="-228600" algn="l" rtl="0">
              <a:lnSpc>
                <a:spcPct val="90000"/>
              </a:lnSpc>
              <a:spcBef>
                <a:spcPts val="413"/>
              </a:spcBef>
              <a:spcAft>
                <a:spcPts val="0"/>
              </a:spcAft>
              <a:buClr>
                <a:schemeClr val="dk1"/>
              </a:buClr>
              <a:buSzPts val="1100"/>
              <a:buFont typeface="Arial"/>
              <a:buNone/>
              <a:defRPr sz="1100" b="1" i="0" u="none" strike="noStrike" cap="none">
                <a:solidFill>
                  <a:schemeClr val="dk1"/>
                </a:solidFill>
                <a:latin typeface="Arial"/>
                <a:ea typeface="Arial"/>
                <a:cs typeface="Arial"/>
                <a:sym typeface="Arial"/>
              </a:defRPr>
            </a:lvl2pPr>
            <a:lvl3pPr marL="1371600" marR="0" lvl="2" indent="-228600" algn="l" rtl="0">
              <a:lnSpc>
                <a:spcPct val="90000"/>
              </a:lnSpc>
              <a:spcBef>
                <a:spcPts val="413"/>
              </a:spcBef>
              <a:spcAft>
                <a:spcPts val="0"/>
              </a:spcAft>
              <a:buClr>
                <a:schemeClr val="dk1"/>
              </a:buClr>
              <a:buSzPts val="1100"/>
              <a:buFont typeface="Arial"/>
              <a:buNone/>
              <a:defRPr sz="1100" b="0" i="0" u="none" strike="noStrike" cap="none">
                <a:solidFill>
                  <a:schemeClr val="dk1"/>
                </a:solidFill>
                <a:latin typeface="Arial"/>
                <a:ea typeface="Arial"/>
                <a:cs typeface="Arial"/>
                <a:sym typeface="Arial"/>
              </a:defRPr>
            </a:lvl3pPr>
            <a:lvl4pPr marL="1828800" marR="0" lvl="3" indent="-228600" algn="l" rtl="0">
              <a:lnSpc>
                <a:spcPct val="90000"/>
              </a:lnSpc>
              <a:spcBef>
                <a:spcPts val="413"/>
              </a:spcBef>
              <a:spcAft>
                <a:spcPts val="0"/>
              </a:spcAft>
              <a:buClr>
                <a:schemeClr val="dk1"/>
              </a:buClr>
              <a:buSzPts val="1100"/>
              <a:buFont typeface="Arial"/>
              <a:buNone/>
              <a:defRPr sz="1100" b="0" i="0" u="none" strike="noStrike" cap="none">
                <a:solidFill>
                  <a:schemeClr val="dk1"/>
                </a:solidFill>
                <a:latin typeface="Arial"/>
                <a:ea typeface="Arial"/>
                <a:cs typeface="Arial"/>
                <a:sym typeface="Arial"/>
              </a:defRPr>
            </a:lvl4pPr>
            <a:lvl5pPr marL="2286000" marR="0" lvl="4" indent="-228600" algn="l" rtl="0">
              <a:lnSpc>
                <a:spcPct val="90000"/>
              </a:lnSpc>
              <a:spcBef>
                <a:spcPts val="413"/>
              </a:spcBef>
              <a:spcAft>
                <a:spcPts val="0"/>
              </a:spcAft>
              <a:buClr>
                <a:schemeClr val="dk1"/>
              </a:buClr>
              <a:buSzPts val="1100"/>
              <a:buFont typeface="Arial"/>
              <a:buNone/>
              <a:defRPr sz="1100" b="0" i="0" u="none" strike="noStrike" cap="none">
                <a:solidFill>
                  <a:schemeClr val="dk1"/>
                </a:solidFill>
                <a:latin typeface="Arial"/>
                <a:ea typeface="Arial"/>
                <a:cs typeface="Arial"/>
                <a:sym typeface="Arial"/>
              </a:defRPr>
            </a:lvl5pPr>
            <a:lvl6pPr marL="2743200" marR="0" lvl="5" indent="-323088" algn="l" rtl="0">
              <a:lnSpc>
                <a:spcPct val="90000"/>
              </a:lnSpc>
              <a:spcBef>
                <a:spcPts val="413"/>
              </a:spcBef>
              <a:spcAft>
                <a:spcPts val="0"/>
              </a:spcAft>
              <a:buClr>
                <a:schemeClr val="dk1"/>
              </a:buClr>
              <a:buSzPts val="1488"/>
              <a:buFont typeface="Arial"/>
              <a:buChar char="•"/>
              <a:defRPr sz="1488" b="0" i="0" u="none" strike="noStrike" cap="none">
                <a:solidFill>
                  <a:schemeClr val="dk1"/>
                </a:solidFill>
                <a:latin typeface="Calibri"/>
                <a:ea typeface="Calibri"/>
                <a:cs typeface="Calibri"/>
                <a:sym typeface="Calibri"/>
              </a:defRPr>
            </a:lvl6pPr>
            <a:lvl7pPr marL="3200400" marR="0" lvl="6" indent="-323088" algn="l" rtl="0">
              <a:lnSpc>
                <a:spcPct val="90000"/>
              </a:lnSpc>
              <a:spcBef>
                <a:spcPts val="413"/>
              </a:spcBef>
              <a:spcAft>
                <a:spcPts val="0"/>
              </a:spcAft>
              <a:buClr>
                <a:schemeClr val="dk1"/>
              </a:buClr>
              <a:buSzPts val="1488"/>
              <a:buFont typeface="Arial"/>
              <a:buChar char="•"/>
              <a:defRPr sz="1488" b="0" i="0" u="none" strike="noStrike" cap="none">
                <a:solidFill>
                  <a:schemeClr val="dk1"/>
                </a:solidFill>
                <a:latin typeface="Calibri"/>
                <a:ea typeface="Calibri"/>
                <a:cs typeface="Calibri"/>
                <a:sym typeface="Calibri"/>
              </a:defRPr>
            </a:lvl7pPr>
            <a:lvl8pPr marL="3657600" marR="0" lvl="7" indent="-323088" algn="l" rtl="0">
              <a:lnSpc>
                <a:spcPct val="90000"/>
              </a:lnSpc>
              <a:spcBef>
                <a:spcPts val="413"/>
              </a:spcBef>
              <a:spcAft>
                <a:spcPts val="0"/>
              </a:spcAft>
              <a:buClr>
                <a:schemeClr val="dk1"/>
              </a:buClr>
              <a:buSzPts val="1488"/>
              <a:buFont typeface="Arial"/>
              <a:buChar char="•"/>
              <a:defRPr sz="1488" b="0" i="0" u="none" strike="noStrike" cap="none">
                <a:solidFill>
                  <a:schemeClr val="dk1"/>
                </a:solidFill>
                <a:latin typeface="Calibri"/>
                <a:ea typeface="Calibri"/>
                <a:cs typeface="Calibri"/>
                <a:sym typeface="Calibri"/>
              </a:defRPr>
            </a:lvl8pPr>
            <a:lvl9pPr marL="4114800" marR="0" lvl="8" indent="-323088" algn="l" rtl="0">
              <a:lnSpc>
                <a:spcPct val="90000"/>
              </a:lnSpc>
              <a:spcBef>
                <a:spcPts val="413"/>
              </a:spcBef>
              <a:spcAft>
                <a:spcPts val="0"/>
              </a:spcAft>
              <a:buClr>
                <a:schemeClr val="dk1"/>
              </a:buClr>
              <a:buSzPts val="1488"/>
              <a:buFont typeface="Arial"/>
              <a:buChar char="•"/>
              <a:defRPr sz="1488" b="0" i="0" u="none" strike="noStrike" cap="none">
                <a:solidFill>
                  <a:schemeClr val="dk1"/>
                </a:solidFill>
                <a:latin typeface="Calibri"/>
                <a:ea typeface="Calibri"/>
                <a:cs typeface="Calibri"/>
                <a:sym typeface="Calibri"/>
              </a:defRPr>
            </a:lvl9pPr>
          </a:lstStyle>
          <a:p>
            <a:endParaRPr/>
          </a:p>
        </p:txBody>
      </p:sp>
      <p:sp>
        <p:nvSpPr>
          <p:cNvPr id="14" name="Google Shape;14;p5"/>
          <p:cNvSpPr txBox="1">
            <a:spLocks noGrp="1"/>
          </p:cNvSpPr>
          <p:nvPr>
            <p:ph type="body" idx="2"/>
          </p:nvPr>
        </p:nvSpPr>
        <p:spPr>
          <a:xfrm>
            <a:off x="842670" y="2533175"/>
            <a:ext cx="6059935" cy="472694"/>
          </a:xfrm>
          <a:prstGeom prst="rect">
            <a:avLst/>
          </a:prstGeom>
          <a:noFill/>
          <a:ln>
            <a:noFill/>
          </a:ln>
        </p:spPr>
        <p:txBody>
          <a:bodyPr spcFirstLastPara="1" wrap="square" lIns="0" tIns="0" rIns="0" bIns="0" anchor="t" anchorCtr="0">
            <a:noAutofit/>
          </a:bodyPr>
          <a:lstStyle>
            <a:lvl1pPr marL="457200" marR="0" lvl="0" indent="-228600" algn="l" rtl="0">
              <a:lnSpc>
                <a:spcPct val="110000"/>
              </a:lnSpc>
              <a:spcBef>
                <a:spcPts val="0"/>
              </a:spcBef>
              <a:spcAft>
                <a:spcPts val="0"/>
              </a:spcAft>
              <a:buClr>
                <a:schemeClr val="dk1"/>
              </a:buClr>
              <a:buSzPts val="1100"/>
              <a:buFont typeface="Arial"/>
              <a:buNone/>
              <a:defRPr sz="1100" b="0" i="0" u="none" strike="noStrike" cap="none">
                <a:solidFill>
                  <a:schemeClr val="dk1"/>
                </a:solidFill>
                <a:latin typeface="Arial"/>
                <a:ea typeface="Arial"/>
                <a:cs typeface="Arial"/>
                <a:sym typeface="Arial"/>
              </a:defRPr>
            </a:lvl1pPr>
            <a:lvl2pPr marL="914400" marR="0" lvl="1" indent="-228600" algn="l" rtl="0">
              <a:lnSpc>
                <a:spcPct val="110000"/>
              </a:lnSpc>
              <a:spcBef>
                <a:spcPts val="600"/>
              </a:spcBef>
              <a:spcAft>
                <a:spcPts val="0"/>
              </a:spcAft>
              <a:buClr>
                <a:srgbClr val="0065B0"/>
              </a:buClr>
              <a:buSzPts val="1400"/>
              <a:buFont typeface="Arial"/>
              <a:buNone/>
              <a:defRPr sz="1400" b="1" i="0" u="none" strike="noStrike" cap="none">
                <a:solidFill>
                  <a:srgbClr val="0065B0"/>
                </a:solidFill>
                <a:latin typeface="Arial Black"/>
                <a:ea typeface="Arial Black"/>
                <a:cs typeface="Arial Black"/>
                <a:sym typeface="Arial Black"/>
              </a:defRPr>
            </a:lvl2pPr>
            <a:lvl3pPr marL="1371600" marR="0" lvl="2" indent="-228600" algn="l" rtl="0">
              <a:lnSpc>
                <a:spcPct val="90000"/>
              </a:lnSpc>
              <a:spcBef>
                <a:spcPts val="600"/>
              </a:spcBef>
              <a:spcAft>
                <a:spcPts val="0"/>
              </a:spcAft>
              <a:buClr>
                <a:schemeClr val="dk1"/>
              </a:buClr>
              <a:buSzPts val="1100"/>
              <a:buFont typeface="Arial"/>
              <a:buNone/>
              <a:defRPr sz="1100" b="0" i="0" u="none" strike="noStrike" cap="none">
                <a:solidFill>
                  <a:schemeClr val="dk1"/>
                </a:solidFill>
                <a:latin typeface="Arial"/>
                <a:ea typeface="Arial"/>
                <a:cs typeface="Arial"/>
                <a:sym typeface="Arial"/>
              </a:defRPr>
            </a:lvl3pPr>
            <a:lvl4pPr marL="1828800" marR="0" lvl="3" indent="-228600" algn="l" rtl="0">
              <a:lnSpc>
                <a:spcPct val="90000"/>
              </a:lnSpc>
              <a:spcBef>
                <a:spcPts val="413"/>
              </a:spcBef>
              <a:spcAft>
                <a:spcPts val="0"/>
              </a:spcAft>
              <a:buClr>
                <a:schemeClr val="dk1"/>
              </a:buClr>
              <a:buSzPts val="1100"/>
              <a:buFont typeface="Arial"/>
              <a:buNone/>
              <a:defRPr sz="1100" b="0" i="0" u="none" strike="noStrike" cap="none">
                <a:solidFill>
                  <a:schemeClr val="dk1"/>
                </a:solidFill>
                <a:latin typeface="Arial"/>
                <a:ea typeface="Arial"/>
                <a:cs typeface="Arial"/>
                <a:sym typeface="Arial"/>
              </a:defRPr>
            </a:lvl4pPr>
            <a:lvl5pPr marL="2286000" marR="0" lvl="4" indent="-228600" algn="l" rtl="0">
              <a:lnSpc>
                <a:spcPct val="90000"/>
              </a:lnSpc>
              <a:spcBef>
                <a:spcPts val="413"/>
              </a:spcBef>
              <a:spcAft>
                <a:spcPts val="0"/>
              </a:spcAft>
              <a:buClr>
                <a:schemeClr val="dk1"/>
              </a:buClr>
              <a:buSzPts val="1100"/>
              <a:buFont typeface="Arial"/>
              <a:buNone/>
              <a:defRPr sz="1100" b="0" i="0" u="none" strike="noStrike" cap="none">
                <a:solidFill>
                  <a:schemeClr val="dk1"/>
                </a:solidFill>
                <a:latin typeface="Arial"/>
                <a:ea typeface="Arial"/>
                <a:cs typeface="Arial"/>
                <a:sym typeface="Arial"/>
              </a:defRPr>
            </a:lvl5pPr>
            <a:lvl6pPr marL="2743200" marR="0" lvl="5" indent="-323088" algn="l" rtl="0">
              <a:lnSpc>
                <a:spcPct val="90000"/>
              </a:lnSpc>
              <a:spcBef>
                <a:spcPts val="413"/>
              </a:spcBef>
              <a:spcAft>
                <a:spcPts val="0"/>
              </a:spcAft>
              <a:buClr>
                <a:schemeClr val="dk1"/>
              </a:buClr>
              <a:buSzPts val="1488"/>
              <a:buFont typeface="Arial"/>
              <a:buChar char="•"/>
              <a:defRPr sz="1488" b="0" i="0" u="none" strike="noStrike" cap="none">
                <a:solidFill>
                  <a:schemeClr val="dk1"/>
                </a:solidFill>
                <a:latin typeface="Calibri"/>
                <a:ea typeface="Calibri"/>
                <a:cs typeface="Calibri"/>
                <a:sym typeface="Calibri"/>
              </a:defRPr>
            </a:lvl6pPr>
            <a:lvl7pPr marL="3200400" marR="0" lvl="6" indent="-323088" algn="l" rtl="0">
              <a:lnSpc>
                <a:spcPct val="90000"/>
              </a:lnSpc>
              <a:spcBef>
                <a:spcPts val="413"/>
              </a:spcBef>
              <a:spcAft>
                <a:spcPts val="0"/>
              </a:spcAft>
              <a:buClr>
                <a:schemeClr val="dk1"/>
              </a:buClr>
              <a:buSzPts val="1488"/>
              <a:buFont typeface="Arial"/>
              <a:buChar char="•"/>
              <a:defRPr sz="1488" b="0" i="0" u="none" strike="noStrike" cap="none">
                <a:solidFill>
                  <a:schemeClr val="dk1"/>
                </a:solidFill>
                <a:latin typeface="Calibri"/>
                <a:ea typeface="Calibri"/>
                <a:cs typeface="Calibri"/>
                <a:sym typeface="Calibri"/>
              </a:defRPr>
            </a:lvl7pPr>
            <a:lvl8pPr marL="3657600" marR="0" lvl="7" indent="-323088" algn="l" rtl="0">
              <a:lnSpc>
                <a:spcPct val="90000"/>
              </a:lnSpc>
              <a:spcBef>
                <a:spcPts val="413"/>
              </a:spcBef>
              <a:spcAft>
                <a:spcPts val="0"/>
              </a:spcAft>
              <a:buClr>
                <a:schemeClr val="dk1"/>
              </a:buClr>
              <a:buSzPts val="1488"/>
              <a:buFont typeface="Arial"/>
              <a:buChar char="•"/>
              <a:defRPr sz="1488" b="0" i="0" u="none" strike="noStrike" cap="none">
                <a:solidFill>
                  <a:schemeClr val="dk1"/>
                </a:solidFill>
                <a:latin typeface="Calibri"/>
                <a:ea typeface="Calibri"/>
                <a:cs typeface="Calibri"/>
                <a:sym typeface="Calibri"/>
              </a:defRPr>
            </a:lvl8pPr>
            <a:lvl9pPr marL="4114800" marR="0" lvl="8" indent="-323088" algn="l" rtl="0">
              <a:lnSpc>
                <a:spcPct val="90000"/>
              </a:lnSpc>
              <a:spcBef>
                <a:spcPts val="413"/>
              </a:spcBef>
              <a:spcAft>
                <a:spcPts val="0"/>
              </a:spcAft>
              <a:buClr>
                <a:schemeClr val="dk1"/>
              </a:buClr>
              <a:buSzPts val="1488"/>
              <a:buFont typeface="Arial"/>
              <a:buChar char="•"/>
              <a:defRPr sz="1488" b="0" i="0" u="none" strike="noStrike" cap="none">
                <a:solidFill>
                  <a:schemeClr val="dk1"/>
                </a:solidFill>
                <a:latin typeface="Calibri"/>
                <a:ea typeface="Calibri"/>
                <a:cs typeface="Calibri"/>
                <a:sym typeface="Calibri"/>
              </a:defRPr>
            </a:lvl9pPr>
          </a:lstStyle>
          <a:p>
            <a:endParaRPr/>
          </a:p>
        </p:txBody>
      </p:sp>
      <p:sp>
        <p:nvSpPr>
          <p:cNvPr id="15" name="Google Shape;15;p5"/>
          <p:cNvSpPr/>
          <p:nvPr/>
        </p:nvSpPr>
        <p:spPr>
          <a:xfrm>
            <a:off x="-1" y="0"/>
            <a:ext cx="469699" cy="10691813"/>
          </a:xfrm>
          <a:prstGeom prst="rect">
            <a:avLst/>
          </a:prstGeom>
          <a:solidFill>
            <a:srgbClr val="0065B0"/>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pic>
        <p:nvPicPr>
          <p:cNvPr id="16" name="Google Shape;16;p5"/>
          <p:cNvPicPr preferRelativeResize="0"/>
          <p:nvPr/>
        </p:nvPicPr>
        <p:blipFill rotWithShape="1">
          <a:blip r:embed="rId2">
            <a:alphaModFix/>
          </a:blip>
          <a:srcRect l="10351" t="44419" r="2240" b="44460"/>
          <a:stretch/>
        </p:blipFill>
        <p:spPr>
          <a:xfrm rot="-5400000">
            <a:off x="-5267593" y="5267592"/>
            <a:ext cx="11004886" cy="469702"/>
          </a:xfrm>
          <a:prstGeom prst="rect">
            <a:avLst/>
          </a:prstGeom>
          <a:noFill/>
          <a:ln>
            <a:noFill/>
          </a:ln>
        </p:spPr>
      </p:pic>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spTree>
  </p:cSld>
  <p:clrMap bg1="lt1" tx1="dk1" bg2="dk2" tx2="lt2" accent1="accent1" accent2="accent2" accent3="accent3" accent4="accent4" accent5="accent5" accent6="accent6" hlink="hlink" folHlink="folHlink"/>
  <p:sldLayoutIdLst>
    <p:sldLayoutId id="2147483649" r:id="rId1"/>
    <p:sldLayoutId id="2147483650" r:id="rId2"/>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1.png"/></Relationships>
</file>

<file path=ppt/slides/_rels/slide2.xml.rels><?xml version="1.0" encoding="UTF-8" standalone="yes"?>
<Relationships xmlns="http://schemas.openxmlformats.org/package/2006/relationships"><Relationship Id="rId3" Type="http://schemas.openxmlformats.org/officeDocument/2006/relationships/image" Target="../media/image5.png"/><Relationship Id="rId7"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1.xml"/><Relationship Id="rId6" Type="http://schemas.openxmlformats.org/officeDocument/2006/relationships/image" Target="../media/image1.png"/><Relationship Id="rId5" Type="http://schemas.openxmlformats.org/officeDocument/2006/relationships/hyperlink" Target="https://tranarpasset.com/2018/06/07/nycklar-till" TargetMode="External"/><Relationship Id="rId4" Type="http://schemas.openxmlformats.org/officeDocument/2006/relationships/hyperlink" Target="https://www.youtube.com/watch?v=WLZ_YMwvBfk&amp;feature=youtu.be" TargetMode="External"/></Relationships>
</file>

<file path=ppt/slides/_rels/slide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1.png"/><Relationship Id="rId4" Type="http://schemas.openxmlformats.org/officeDocument/2006/relationships/hyperlink" Target="https://www.rf.se/globalassets/riksidrottsforbundet/nya-dokument/nya-dokumentbanken/rfs-verksamhet/idrotten" TargetMode="External"/></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4.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1.png"/><Relationship Id="rId4" Type="http://schemas.openxmlformats.org/officeDocument/2006/relationships/hyperlink" Target="https://utbildning.sisuforlag.se/orientering/utbildning/individutveckling/utvecklingsplan/ma" TargetMode="Externa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0"/>
        <p:cNvGrpSpPr/>
        <p:nvPr/>
      </p:nvGrpSpPr>
      <p:grpSpPr>
        <a:xfrm>
          <a:off x="0" y="0"/>
          <a:ext cx="0" cy="0"/>
          <a:chOff x="0" y="0"/>
          <a:chExt cx="0" cy="0"/>
        </a:xfrm>
      </p:grpSpPr>
      <p:sp>
        <p:nvSpPr>
          <p:cNvPr id="21" name="Google Shape;21;g2f7522cf056_0_0"/>
          <p:cNvSpPr/>
          <p:nvPr/>
        </p:nvSpPr>
        <p:spPr>
          <a:xfrm>
            <a:off x="-1" y="-14240"/>
            <a:ext cx="7559700" cy="2327400"/>
          </a:xfrm>
          <a:prstGeom prst="rect">
            <a:avLst/>
          </a:prstGeom>
          <a:solidFill>
            <a:srgbClr val="000587"/>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pic>
        <p:nvPicPr>
          <p:cNvPr id="22" name="Google Shape;22;g2f7522cf056_0_0"/>
          <p:cNvPicPr preferRelativeResize="0"/>
          <p:nvPr/>
        </p:nvPicPr>
        <p:blipFill rotWithShape="1">
          <a:blip r:embed="rId3">
            <a:alphaModFix/>
          </a:blip>
          <a:srcRect l="45392" t="1274" r="-5157" b="20988"/>
          <a:stretch/>
        </p:blipFill>
        <p:spPr>
          <a:xfrm>
            <a:off x="-164037" y="-1019959"/>
            <a:ext cx="7352911" cy="3333012"/>
          </a:xfrm>
          <a:prstGeom prst="rect">
            <a:avLst/>
          </a:prstGeom>
          <a:noFill/>
          <a:ln>
            <a:noFill/>
          </a:ln>
        </p:spPr>
      </p:pic>
      <p:sp>
        <p:nvSpPr>
          <p:cNvPr id="23" name="Google Shape;23;g2f7522cf056_0_0"/>
          <p:cNvSpPr txBox="1">
            <a:spLocks noGrp="1"/>
          </p:cNvSpPr>
          <p:nvPr>
            <p:ph type="ctrTitle"/>
          </p:nvPr>
        </p:nvSpPr>
        <p:spPr>
          <a:xfrm>
            <a:off x="482453" y="1692555"/>
            <a:ext cx="6060000" cy="729000"/>
          </a:xfrm>
          <a:prstGeom prst="rect">
            <a:avLst/>
          </a:prstGeom>
          <a:noFill/>
          <a:ln>
            <a:noFill/>
          </a:ln>
        </p:spPr>
        <p:txBody>
          <a:bodyPr spcFirstLastPara="1" wrap="square" lIns="0" tIns="0" rIns="0" bIns="0" anchor="t" anchorCtr="0">
            <a:noAutofit/>
          </a:bodyPr>
          <a:lstStyle/>
          <a:p>
            <a:pPr marL="0" lvl="0" indent="0" algn="l" rtl="0">
              <a:lnSpc>
                <a:spcPct val="90000"/>
              </a:lnSpc>
              <a:spcBef>
                <a:spcPts val="0"/>
              </a:spcBef>
              <a:spcAft>
                <a:spcPts val="0"/>
              </a:spcAft>
              <a:buClr>
                <a:schemeClr val="lt1"/>
              </a:buClr>
              <a:buSzPts val="3400"/>
              <a:buFont typeface="Arial Black"/>
              <a:buNone/>
            </a:pPr>
            <a:r>
              <a:rPr lang="sv-SE">
                <a:solidFill>
                  <a:schemeClr val="lt1"/>
                </a:solidFill>
              </a:rPr>
              <a:t>Information</a:t>
            </a:r>
            <a:endParaRPr>
              <a:solidFill>
                <a:schemeClr val="lt1"/>
              </a:solidFill>
            </a:endParaRPr>
          </a:p>
        </p:txBody>
      </p:sp>
      <p:sp>
        <p:nvSpPr>
          <p:cNvPr id="24" name="Google Shape;24;g2f7522cf056_0_0"/>
          <p:cNvSpPr txBox="1">
            <a:spLocks noGrp="1"/>
          </p:cNvSpPr>
          <p:nvPr>
            <p:ph type="body" idx="3"/>
          </p:nvPr>
        </p:nvSpPr>
        <p:spPr>
          <a:xfrm>
            <a:off x="482453" y="1444086"/>
            <a:ext cx="4024200" cy="358200"/>
          </a:xfrm>
          <a:prstGeom prst="rect">
            <a:avLst/>
          </a:prstGeom>
          <a:noFill/>
          <a:ln>
            <a:noFill/>
          </a:ln>
        </p:spPr>
        <p:txBody>
          <a:bodyPr spcFirstLastPara="1" wrap="square" lIns="0" tIns="0" rIns="0" bIns="0" anchor="t" anchorCtr="0">
            <a:noAutofit/>
          </a:bodyPr>
          <a:lstStyle/>
          <a:p>
            <a:pPr marL="0" lvl="0" indent="0" algn="l" rtl="0">
              <a:lnSpc>
                <a:spcPct val="90000"/>
              </a:lnSpc>
              <a:spcBef>
                <a:spcPts val="0"/>
              </a:spcBef>
              <a:spcAft>
                <a:spcPts val="0"/>
              </a:spcAft>
              <a:buClr>
                <a:schemeClr val="lt1"/>
              </a:buClr>
              <a:buSzPts val="1100"/>
              <a:buFont typeface="Arial"/>
              <a:buNone/>
            </a:pPr>
            <a:r>
              <a:rPr lang="sv-SE" dirty="0">
                <a:solidFill>
                  <a:schemeClr val="lt1"/>
                </a:solidFill>
              </a:rPr>
              <a:t>LÄRGRUPPSPLAN MOTIVATION OCH PRESTATION</a:t>
            </a:r>
            <a:endParaRPr dirty="0"/>
          </a:p>
        </p:txBody>
      </p:sp>
      <p:sp>
        <p:nvSpPr>
          <p:cNvPr id="25" name="Google Shape;25;g2f7522cf056_0_0"/>
          <p:cNvSpPr txBox="1">
            <a:spLocks noGrp="1"/>
          </p:cNvSpPr>
          <p:nvPr>
            <p:ph type="body" idx="1"/>
          </p:nvPr>
        </p:nvSpPr>
        <p:spPr>
          <a:xfrm>
            <a:off x="429421" y="2586284"/>
            <a:ext cx="6165900" cy="1313100"/>
          </a:xfrm>
          <a:prstGeom prst="rect">
            <a:avLst/>
          </a:prstGeom>
          <a:noFill/>
          <a:ln>
            <a:noFill/>
          </a:ln>
        </p:spPr>
        <p:txBody>
          <a:bodyPr spcFirstLastPara="1" wrap="square" lIns="0" tIns="0" rIns="0" bIns="0" anchor="t" anchorCtr="0">
            <a:noAutofit/>
          </a:bodyPr>
          <a:lstStyle/>
          <a:p>
            <a:pPr marL="12700" lvl="1" indent="0" algn="l" rtl="0">
              <a:lnSpc>
                <a:spcPct val="110000"/>
              </a:lnSpc>
              <a:spcBef>
                <a:spcPts val="0"/>
              </a:spcBef>
              <a:spcAft>
                <a:spcPts val="0"/>
              </a:spcAft>
              <a:buClr>
                <a:srgbClr val="0065B0"/>
              </a:buClr>
              <a:buSzPts val="1400"/>
              <a:buNone/>
            </a:pPr>
            <a:r>
              <a:rPr lang="sv-SE" dirty="0"/>
              <a:t>Utbildningsstegen</a:t>
            </a:r>
            <a:endParaRPr dirty="0"/>
          </a:p>
          <a:p>
            <a:pPr marL="0" lvl="0" indent="0" algn="l" rtl="0">
              <a:lnSpc>
                <a:spcPct val="110000"/>
              </a:lnSpc>
              <a:spcBef>
                <a:spcPts val="600"/>
              </a:spcBef>
              <a:spcAft>
                <a:spcPts val="0"/>
              </a:spcAft>
              <a:buClr>
                <a:schemeClr val="dk1"/>
              </a:buClr>
              <a:buSzPts val="1100"/>
              <a:buFont typeface="Arial"/>
              <a:buNone/>
            </a:pPr>
            <a:r>
              <a:rPr lang="sv-SE" dirty="0"/>
              <a:t>Den här lärgruppen är en del av KFUM Örebro Baskets Utbildningsstege som är framtagen tillsammans med RF-SISU Örebro län. Syftet med stegen är att kvalitetssäkra den teoretiska utbildning av våra barn och ungdomar i föreningen.</a:t>
            </a:r>
            <a:endParaRPr dirty="0"/>
          </a:p>
          <a:p>
            <a:pPr marL="0" lvl="0" indent="0" algn="l" rtl="0">
              <a:lnSpc>
                <a:spcPct val="110000"/>
              </a:lnSpc>
              <a:spcBef>
                <a:spcPts val="600"/>
              </a:spcBef>
              <a:spcAft>
                <a:spcPts val="0"/>
              </a:spcAft>
              <a:buClr>
                <a:schemeClr val="dk1"/>
              </a:buClr>
              <a:buSzPts val="1100"/>
              <a:buFont typeface="Arial"/>
              <a:buNone/>
            </a:pPr>
            <a:r>
              <a:rPr lang="sv-SE" sz="1400" b="1" dirty="0">
                <a:solidFill>
                  <a:srgbClr val="0065B0"/>
                </a:solidFill>
                <a:latin typeface="Arial Black"/>
                <a:ea typeface="Arial Black"/>
                <a:cs typeface="Arial Black"/>
                <a:sym typeface="Arial Black"/>
              </a:rPr>
              <a:t>Ert tema: Motivation &amp; Prestation </a:t>
            </a:r>
            <a:endParaRPr sz="1400" b="1" dirty="0">
              <a:solidFill>
                <a:srgbClr val="0065B0"/>
              </a:solidFill>
              <a:latin typeface="Arial Black"/>
              <a:ea typeface="Arial Black"/>
              <a:cs typeface="Arial Black"/>
              <a:sym typeface="Arial Black"/>
            </a:endParaRPr>
          </a:p>
          <a:p>
            <a:pPr marL="0" lvl="0" indent="0" algn="l" rtl="0">
              <a:lnSpc>
                <a:spcPct val="110000"/>
              </a:lnSpc>
              <a:spcBef>
                <a:spcPts val="600"/>
              </a:spcBef>
              <a:spcAft>
                <a:spcPts val="0"/>
              </a:spcAft>
              <a:buClr>
                <a:schemeClr val="dk1"/>
              </a:buClr>
              <a:buSzPts val="1100"/>
              <a:buFont typeface="Arial"/>
              <a:buNone/>
            </a:pPr>
            <a:r>
              <a:rPr lang="sv-SE" dirty="0"/>
              <a:t>I år kommer ni få lära er mer om motivation och prestation. Ni kommer prata om ämnen som varför du idrottar, vad det innebär att tävla i er förening och hur ni kan jobba med målsättningar. Ni väljer själva vilken ordning ni ska göra de olika </a:t>
            </a:r>
            <a:r>
              <a:rPr lang="sv-SE" dirty="0" err="1"/>
              <a:t>lärgrupperna</a:t>
            </a:r>
            <a:r>
              <a:rPr lang="sv-SE" dirty="0"/>
              <a:t> i ert tema, men försök planera så att samtliga genomförs någon gång under året.</a:t>
            </a:r>
            <a:endParaRPr dirty="0"/>
          </a:p>
          <a:p>
            <a:pPr marL="12700" lvl="1" indent="0" algn="l" rtl="0">
              <a:lnSpc>
                <a:spcPct val="110000"/>
              </a:lnSpc>
              <a:spcBef>
                <a:spcPts val="600"/>
              </a:spcBef>
              <a:spcAft>
                <a:spcPts val="0"/>
              </a:spcAft>
              <a:buClr>
                <a:srgbClr val="0065B0"/>
              </a:buClr>
              <a:buSzPts val="1400"/>
              <a:buNone/>
            </a:pPr>
            <a:r>
              <a:rPr lang="sv-SE" dirty="0"/>
              <a:t>Vad är en lärgrupp?</a:t>
            </a:r>
            <a:endParaRPr dirty="0"/>
          </a:p>
          <a:p>
            <a:pPr marL="0" lvl="0" indent="0" algn="l" rtl="0">
              <a:lnSpc>
                <a:spcPct val="110000"/>
              </a:lnSpc>
              <a:spcBef>
                <a:spcPts val="600"/>
              </a:spcBef>
              <a:spcAft>
                <a:spcPts val="0"/>
              </a:spcAft>
              <a:buClr>
                <a:schemeClr val="dk1"/>
              </a:buClr>
              <a:buSzPts val="1100"/>
              <a:buFont typeface="Arial"/>
              <a:buNone/>
            </a:pPr>
            <a:r>
              <a:rPr lang="sv-SE" sz="1100" b="0" dirty="0">
                <a:solidFill>
                  <a:schemeClr val="dk1"/>
                </a:solidFill>
                <a:latin typeface="Arial"/>
                <a:ea typeface="Arial"/>
                <a:cs typeface="Arial"/>
                <a:sym typeface="Arial"/>
              </a:rPr>
              <a:t>Lärgruppen är en utbildningsform som går ut på att låta den aktiva själv bidra till innehållet </a:t>
            </a:r>
            <a:r>
              <a:rPr lang="sv-SE" b="0" i="0" dirty="0">
                <a:solidFill>
                  <a:srgbClr val="000000"/>
                </a:solidFill>
                <a:latin typeface="Proxima Nova"/>
                <a:ea typeface="Proxima Nova"/>
                <a:cs typeface="Proxima Nova"/>
                <a:sym typeface="Proxima Nova"/>
              </a:rPr>
              <a:t>genom att via samtal och dialog lär av varandra. Det här arbetssättet fungerar bra oavsett ålder på deltagarna, men frågor och diskussionsformer kan behöva anpassa. </a:t>
            </a:r>
            <a:r>
              <a:rPr lang="sv-SE" dirty="0">
                <a:solidFill>
                  <a:srgbClr val="000000"/>
                </a:solidFill>
                <a:latin typeface="Proxima Nova"/>
                <a:ea typeface="Proxima Nova"/>
                <a:cs typeface="Proxima Nova"/>
                <a:sym typeface="Proxima Nova"/>
              </a:rPr>
              <a:t>Vilket har gjorts i det underlag som ni har till hands.</a:t>
            </a:r>
            <a:br>
              <a:rPr lang="sv-SE" dirty="0">
                <a:solidFill>
                  <a:srgbClr val="000000"/>
                </a:solidFill>
                <a:latin typeface="Proxima Nova"/>
                <a:ea typeface="Proxima Nova"/>
                <a:cs typeface="Proxima Nova"/>
                <a:sym typeface="Proxima Nova"/>
              </a:rPr>
            </a:br>
            <a:r>
              <a:rPr lang="sv-SE" dirty="0">
                <a:solidFill>
                  <a:srgbClr val="000000"/>
                </a:solidFill>
                <a:latin typeface="Proxima Nova"/>
                <a:ea typeface="Proxima Nova"/>
                <a:cs typeface="Proxima Nova"/>
                <a:sym typeface="Proxima Nova"/>
              </a:rPr>
              <a:t>Diskussionerna ska ske i mindre grupper (5-8 personer) för att få störst effekt och s</a:t>
            </a:r>
            <a:r>
              <a:rPr lang="sv-SE" b="0" i="0" dirty="0">
                <a:solidFill>
                  <a:srgbClr val="000000"/>
                </a:solidFill>
                <a:latin typeface="Proxima Nova"/>
                <a:ea typeface="Proxima Nova"/>
                <a:cs typeface="Proxima Nova"/>
                <a:sym typeface="Proxima Nova"/>
              </a:rPr>
              <a:t>yftet är att skapa förutsättningar för utveckling av såväl individen som gruppen. </a:t>
            </a:r>
            <a:br>
              <a:rPr lang="sv-SE" b="0" i="0" dirty="0">
                <a:solidFill>
                  <a:srgbClr val="000000"/>
                </a:solidFill>
                <a:latin typeface="Proxima Nova"/>
                <a:ea typeface="Proxima Nova"/>
                <a:cs typeface="Proxima Nova"/>
                <a:sym typeface="Proxima Nova"/>
              </a:rPr>
            </a:br>
            <a:r>
              <a:rPr lang="sv-SE" b="0" i="0" dirty="0">
                <a:solidFill>
                  <a:srgbClr val="000000"/>
                </a:solidFill>
                <a:latin typeface="Proxima Nova"/>
                <a:ea typeface="Proxima Nova"/>
                <a:cs typeface="Proxima Nova"/>
                <a:sym typeface="Proxima Nova"/>
              </a:rPr>
              <a:t>Genom att kontinuerligt redovisa era lärgrupper kan ni få ett utvecklingsstöd från RF-SISU Örebro län.</a:t>
            </a:r>
            <a:endParaRPr dirty="0"/>
          </a:p>
          <a:p>
            <a:pPr marL="12700" lvl="1" indent="0" algn="l" rtl="0">
              <a:lnSpc>
                <a:spcPct val="110000"/>
              </a:lnSpc>
              <a:spcBef>
                <a:spcPts val="600"/>
              </a:spcBef>
              <a:spcAft>
                <a:spcPts val="0"/>
              </a:spcAft>
              <a:buClr>
                <a:srgbClr val="0065B0"/>
              </a:buClr>
              <a:buSzPts val="1400"/>
              <a:buNone/>
            </a:pPr>
            <a:r>
              <a:rPr lang="sv-SE" dirty="0"/>
              <a:t>Din uppgift som </a:t>
            </a:r>
            <a:r>
              <a:rPr lang="sv-SE" dirty="0" err="1"/>
              <a:t>lärgruppsledare</a:t>
            </a:r>
            <a:endParaRPr dirty="0"/>
          </a:p>
          <a:p>
            <a:pPr marL="171450" lvl="0" indent="-171450" algn="l" rtl="0">
              <a:lnSpc>
                <a:spcPct val="110000"/>
              </a:lnSpc>
              <a:spcBef>
                <a:spcPts val="600"/>
              </a:spcBef>
              <a:spcAft>
                <a:spcPts val="0"/>
              </a:spcAft>
              <a:buClr>
                <a:schemeClr val="dk1"/>
              </a:buClr>
              <a:buSzPts val="1100"/>
              <a:buFont typeface="Arial"/>
              <a:buChar char="•"/>
            </a:pPr>
            <a:r>
              <a:rPr lang="sv-SE" dirty="0">
                <a:latin typeface="Arial"/>
                <a:ea typeface="Arial"/>
                <a:cs typeface="Arial"/>
                <a:sym typeface="Arial"/>
              </a:rPr>
              <a:t>Planera när tillfället ska genomföras och se till så att ni har en lämplig plats för lärgruppen. </a:t>
            </a:r>
            <a:endParaRPr dirty="0"/>
          </a:p>
          <a:p>
            <a:pPr marL="171450" lvl="0" indent="-171450" algn="l" rtl="0">
              <a:lnSpc>
                <a:spcPct val="110000"/>
              </a:lnSpc>
              <a:spcBef>
                <a:spcPts val="600"/>
              </a:spcBef>
              <a:spcAft>
                <a:spcPts val="0"/>
              </a:spcAft>
              <a:buClr>
                <a:schemeClr val="dk1"/>
              </a:buClr>
              <a:buSzPts val="1100"/>
              <a:buFont typeface="Arial"/>
              <a:buChar char="•"/>
            </a:pPr>
            <a:r>
              <a:rPr lang="sv-SE" dirty="0">
                <a:latin typeface="Arial"/>
                <a:ea typeface="Arial"/>
                <a:cs typeface="Arial"/>
                <a:sym typeface="Arial"/>
              </a:rPr>
              <a:t>Under lärgruppen så är det du som håller ihop trådarna. ser till så att ni håller tidsramar och delar in grupper.</a:t>
            </a:r>
            <a:endParaRPr dirty="0"/>
          </a:p>
          <a:p>
            <a:pPr marL="171450" lvl="0" indent="-171450" algn="l" rtl="0">
              <a:lnSpc>
                <a:spcPct val="110000"/>
              </a:lnSpc>
              <a:spcBef>
                <a:spcPts val="600"/>
              </a:spcBef>
              <a:spcAft>
                <a:spcPts val="0"/>
              </a:spcAft>
              <a:buClr>
                <a:schemeClr val="dk1"/>
              </a:buClr>
              <a:buSzPts val="1100"/>
              <a:buFont typeface="Arial"/>
              <a:buChar char="•"/>
            </a:pPr>
            <a:r>
              <a:rPr lang="sv-SE" dirty="0">
                <a:latin typeface="Arial"/>
                <a:ea typeface="Arial"/>
                <a:cs typeface="Arial"/>
                <a:sym typeface="Arial"/>
              </a:rPr>
              <a:t>Se också till att alla kommer till tals i smågrupperna. Om det behövs så fördela ordet, ställ frågor och bolla in de som inte säger något, men annars låt samtalet ha sin gång och låt de aktiva själva komma med lösningar, förslag och åsikter. </a:t>
            </a:r>
            <a:endParaRPr dirty="0"/>
          </a:p>
          <a:p>
            <a:pPr marL="171450" lvl="0" indent="-171450" algn="l" rtl="0">
              <a:lnSpc>
                <a:spcPct val="110000"/>
              </a:lnSpc>
              <a:spcBef>
                <a:spcPts val="600"/>
              </a:spcBef>
              <a:spcAft>
                <a:spcPts val="0"/>
              </a:spcAft>
              <a:buClr>
                <a:schemeClr val="dk1"/>
              </a:buClr>
              <a:buSzPts val="1100"/>
              <a:buFont typeface="Arial"/>
              <a:buChar char="•"/>
            </a:pPr>
            <a:r>
              <a:rPr lang="sv-SE" dirty="0">
                <a:latin typeface="Arial"/>
                <a:ea typeface="Arial"/>
                <a:cs typeface="Arial"/>
                <a:sym typeface="Arial"/>
              </a:rPr>
              <a:t>Efter lärgruppen se till så att uppföljning på diskussionen genomförs, även om du själv inte måste vara den som genomför uppföljningen.</a:t>
            </a:r>
            <a:endParaRPr dirty="0"/>
          </a:p>
          <a:p>
            <a:pPr marL="12700" lvl="1" indent="0" algn="l" rtl="0">
              <a:lnSpc>
                <a:spcPct val="110000"/>
              </a:lnSpc>
              <a:spcBef>
                <a:spcPts val="600"/>
              </a:spcBef>
              <a:spcAft>
                <a:spcPts val="0"/>
              </a:spcAft>
              <a:buClr>
                <a:srgbClr val="0065B0"/>
              </a:buClr>
              <a:buSzPts val="1400"/>
              <a:buNone/>
            </a:pPr>
            <a:r>
              <a:rPr lang="sv-SE" dirty="0"/>
              <a:t>Frågor</a:t>
            </a:r>
            <a:endParaRPr dirty="0"/>
          </a:p>
          <a:p>
            <a:pPr marL="0" lvl="0" indent="0" algn="l" rtl="0">
              <a:lnSpc>
                <a:spcPct val="110000"/>
              </a:lnSpc>
              <a:spcBef>
                <a:spcPts val="600"/>
              </a:spcBef>
              <a:spcAft>
                <a:spcPts val="0"/>
              </a:spcAft>
              <a:buClr>
                <a:schemeClr val="dk1"/>
              </a:buClr>
              <a:buSzPts val="1100"/>
              <a:buFont typeface="Arial"/>
              <a:buNone/>
            </a:pPr>
            <a:r>
              <a:rPr lang="sv-SE" dirty="0"/>
              <a:t>Ta kontakt med utbildningsansvarig i föreningen om ni har frågor, tankar eller åsikter om upplägget. </a:t>
            </a:r>
            <a:endParaRPr dirty="0"/>
          </a:p>
          <a:p>
            <a:pPr marL="0" lvl="0" indent="0" algn="l" rtl="0">
              <a:lnSpc>
                <a:spcPct val="110000"/>
              </a:lnSpc>
              <a:spcBef>
                <a:spcPts val="600"/>
              </a:spcBef>
              <a:spcAft>
                <a:spcPts val="0"/>
              </a:spcAft>
              <a:buClr>
                <a:schemeClr val="dk1"/>
              </a:buClr>
              <a:buSzPts val="1100"/>
              <a:buFont typeface="Arial"/>
              <a:buNone/>
            </a:pPr>
            <a:endParaRPr dirty="0"/>
          </a:p>
          <a:p>
            <a:pPr marL="0" lvl="0" indent="0" algn="l" rtl="0">
              <a:lnSpc>
                <a:spcPct val="110000"/>
              </a:lnSpc>
              <a:spcBef>
                <a:spcPts val="600"/>
              </a:spcBef>
              <a:spcAft>
                <a:spcPts val="0"/>
              </a:spcAft>
              <a:buClr>
                <a:schemeClr val="dk1"/>
              </a:buClr>
              <a:buSzPts val="1100"/>
              <a:buFont typeface="Arial"/>
              <a:buNone/>
            </a:pPr>
            <a:endParaRPr dirty="0"/>
          </a:p>
        </p:txBody>
      </p:sp>
      <p:pic>
        <p:nvPicPr>
          <p:cNvPr id="26" name="Google Shape;26;g2f7522cf056_0_0"/>
          <p:cNvPicPr preferRelativeResize="0"/>
          <p:nvPr/>
        </p:nvPicPr>
        <p:blipFill rotWithShape="1">
          <a:blip r:embed="rId4">
            <a:alphaModFix/>
          </a:blip>
          <a:srcRect/>
          <a:stretch/>
        </p:blipFill>
        <p:spPr>
          <a:xfrm>
            <a:off x="6514637" y="67860"/>
            <a:ext cx="937587" cy="879321"/>
          </a:xfrm>
          <a:prstGeom prst="rect">
            <a:avLst/>
          </a:prstGeom>
          <a:noFill/>
          <a:ln>
            <a:noFill/>
          </a:ln>
        </p:spPr>
      </p:pic>
      <p:pic>
        <p:nvPicPr>
          <p:cNvPr id="27" name="Google Shape;27;g2f7522cf056_0_0"/>
          <p:cNvPicPr preferRelativeResize="0"/>
          <p:nvPr/>
        </p:nvPicPr>
        <p:blipFill>
          <a:blip r:embed="rId5">
            <a:alphaModFix/>
          </a:blip>
          <a:stretch>
            <a:fillRect/>
          </a:stretch>
        </p:blipFill>
        <p:spPr>
          <a:xfrm>
            <a:off x="6492650" y="1275950"/>
            <a:ext cx="981550" cy="981550"/>
          </a:xfrm>
          <a:prstGeom prst="rect">
            <a:avLst/>
          </a:prstGeom>
          <a:solidFill>
            <a:srgbClr val="000587"/>
          </a:solidFill>
          <a:ln>
            <a:noFill/>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31"/>
        <p:cNvGrpSpPr/>
        <p:nvPr/>
      </p:nvGrpSpPr>
      <p:grpSpPr>
        <a:xfrm>
          <a:off x="0" y="0"/>
          <a:ext cx="0" cy="0"/>
          <a:chOff x="0" y="0"/>
          <a:chExt cx="0" cy="0"/>
        </a:xfrm>
      </p:grpSpPr>
      <p:sp>
        <p:nvSpPr>
          <p:cNvPr id="32" name="Google Shape;32;g2f7522cf056_0_22"/>
          <p:cNvSpPr/>
          <p:nvPr/>
        </p:nvSpPr>
        <p:spPr>
          <a:xfrm>
            <a:off x="-1" y="-14240"/>
            <a:ext cx="7559700" cy="2327400"/>
          </a:xfrm>
          <a:prstGeom prst="rect">
            <a:avLst/>
          </a:prstGeom>
          <a:solidFill>
            <a:schemeClr val="dk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pic>
        <p:nvPicPr>
          <p:cNvPr id="33" name="Google Shape;33;g2f7522cf056_0_22"/>
          <p:cNvPicPr preferRelativeResize="0"/>
          <p:nvPr/>
        </p:nvPicPr>
        <p:blipFill rotWithShape="1">
          <a:blip r:embed="rId3">
            <a:alphaModFix/>
          </a:blip>
          <a:srcRect l="45392" t="1274" r="-5157" b="20988"/>
          <a:stretch/>
        </p:blipFill>
        <p:spPr>
          <a:xfrm>
            <a:off x="-903700" y="-1019946"/>
            <a:ext cx="7352911" cy="3333012"/>
          </a:xfrm>
          <a:prstGeom prst="rect">
            <a:avLst/>
          </a:prstGeom>
          <a:noFill/>
          <a:ln>
            <a:noFill/>
          </a:ln>
        </p:spPr>
      </p:pic>
      <p:sp>
        <p:nvSpPr>
          <p:cNvPr id="34" name="Google Shape;34;g2f7522cf056_0_22"/>
          <p:cNvSpPr txBox="1">
            <a:spLocks noGrp="1"/>
          </p:cNvSpPr>
          <p:nvPr>
            <p:ph type="ctrTitle"/>
          </p:nvPr>
        </p:nvSpPr>
        <p:spPr>
          <a:xfrm>
            <a:off x="123675" y="1654949"/>
            <a:ext cx="5809800" cy="658200"/>
          </a:xfrm>
          <a:prstGeom prst="rect">
            <a:avLst/>
          </a:prstGeom>
          <a:noFill/>
          <a:ln>
            <a:noFill/>
          </a:ln>
        </p:spPr>
        <p:txBody>
          <a:bodyPr spcFirstLastPara="1" wrap="square" lIns="0" tIns="0" rIns="0" bIns="0" anchor="t" anchorCtr="0">
            <a:noAutofit/>
          </a:bodyPr>
          <a:lstStyle/>
          <a:p>
            <a:pPr marL="0" lvl="0" indent="0" algn="l" rtl="0">
              <a:lnSpc>
                <a:spcPct val="90000"/>
              </a:lnSpc>
              <a:spcBef>
                <a:spcPts val="0"/>
              </a:spcBef>
              <a:spcAft>
                <a:spcPts val="0"/>
              </a:spcAft>
              <a:buClr>
                <a:schemeClr val="lt1"/>
              </a:buClr>
              <a:buSzPts val="3400"/>
              <a:buFont typeface="Arial Black"/>
              <a:buNone/>
            </a:pPr>
            <a:r>
              <a:rPr lang="sv-SE" sz="2900"/>
              <a:t>VARFÖR IDROTTAR DU?</a:t>
            </a:r>
            <a:endParaRPr sz="2900">
              <a:solidFill>
                <a:schemeClr val="lt1"/>
              </a:solidFill>
            </a:endParaRPr>
          </a:p>
        </p:txBody>
      </p:sp>
      <p:sp>
        <p:nvSpPr>
          <p:cNvPr id="35" name="Google Shape;35;g2f7522cf056_0_22"/>
          <p:cNvSpPr txBox="1">
            <a:spLocks noGrp="1"/>
          </p:cNvSpPr>
          <p:nvPr>
            <p:ph type="body" idx="3"/>
          </p:nvPr>
        </p:nvSpPr>
        <p:spPr>
          <a:xfrm>
            <a:off x="123675" y="1296750"/>
            <a:ext cx="4224900" cy="358200"/>
          </a:xfrm>
          <a:prstGeom prst="rect">
            <a:avLst/>
          </a:prstGeom>
          <a:noFill/>
          <a:ln>
            <a:noFill/>
          </a:ln>
        </p:spPr>
        <p:txBody>
          <a:bodyPr spcFirstLastPara="1" wrap="square" lIns="0" tIns="0" rIns="0" bIns="0" anchor="t" anchorCtr="0">
            <a:noAutofit/>
          </a:bodyPr>
          <a:lstStyle/>
          <a:p>
            <a:pPr marL="0" lvl="0" indent="0" algn="l" rtl="0">
              <a:lnSpc>
                <a:spcPct val="90000"/>
              </a:lnSpc>
              <a:spcBef>
                <a:spcPts val="0"/>
              </a:spcBef>
              <a:spcAft>
                <a:spcPts val="0"/>
              </a:spcAft>
              <a:buClr>
                <a:schemeClr val="lt1"/>
              </a:buClr>
              <a:buSzPts val="1100"/>
              <a:buFont typeface="Arial"/>
              <a:buNone/>
            </a:pPr>
            <a:r>
              <a:rPr lang="sv-SE">
                <a:solidFill>
                  <a:schemeClr val="lt1"/>
                </a:solidFill>
              </a:rPr>
              <a:t>LÄRGRUPPSPLAN</a:t>
            </a:r>
            <a:r>
              <a:rPr lang="sv-SE"/>
              <a:t> MOTIVATION OCH PRESTATION #1</a:t>
            </a:r>
            <a:endParaRPr/>
          </a:p>
        </p:txBody>
      </p:sp>
      <p:sp>
        <p:nvSpPr>
          <p:cNvPr id="36" name="Google Shape;36;g2f7522cf056_0_22"/>
          <p:cNvSpPr txBox="1">
            <a:spLocks noGrp="1"/>
          </p:cNvSpPr>
          <p:nvPr>
            <p:ph type="body" idx="1"/>
          </p:nvPr>
        </p:nvSpPr>
        <p:spPr>
          <a:xfrm>
            <a:off x="429421" y="2712383"/>
            <a:ext cx="6165900" cy="5612400"/>
          </a:xfrm>
          <a:prstGeom prst="rect">
            <a:avLst/>
          </a:prstGeom>
          <a:noFill/>
          <a:ln>
            <a:noFill/>
          </a:ln>
        </p:spPr>
        <p:txBody>
          <a:bodyPr spcFirstLastPara="1" wrap="square" lIns="0" tIns="0" rIns="0" bIns="0" anchor="t" anchorCtr="0">
            <a:noAutofit/>
          </a:bodyPr>
          <a:lstStyle/>
          <a:p>
            <a:pPr marL="0" lvl="0" indent="0" algn="l" rtl="0">
              <a:lnSpc>
                <a:spcPct val="110000"/>
              </a:lnSpc>
              <a:spcBef>
                <a:spcPts val="600"/>
              </a:spcBef>
              <a:spcAft>
                <a:spcPts val="0"/>
              </a:spcAft>
              <a:buClr>
                <a:schemeClr val="dk1"/>
              </a:buClr>
              <a:buSzPts val="1100"/>
              <a:buFont typeface="Arial"/>
              <a:buNone/>
            </a:pPr>
            <a:r>
              <a:rPr lang="sv-SE" dirty="0">
                <a:latin typeface="Arial Black"/>
                <a:ea typeface="Arial Black"/>
                <a:cs typeface="Arial Black"/>
                <a:sym typeface="Arial Black"/>
              </a:rPr>
              <a:t> Material: Bildskärm med ljud och möjlighet att kunna ta noteringar. </a:t>
            </a:r>
            <a:endParaRPr dirty="0">
              <a:latin typeface="Arial Black"/>
              <a:ea typeface="Arial Black"/>
              <a:cs typeface="Arial Black"/>
              <a:sym typeface="Arial Black"/>
            </a:endParaRPr>
          </a:p>
          <a:p>
            <a:pPr marL="0" lvl="0" indent="0" algn="l" rtl="0">
              <a:lnSpc>
                <a:spcPct val="110000"/>
              </a:lnSpc>
              <a:spcBef>
                <a:spcPts val="600"/>
              </a:spcBef>
              <a:spcAft>
                <a:spcPts val="0"/>
              </a:spcAft>
              <a:buClr>
                <a:schemeClr val="dk1"/>
              </a:buClr>
              <a:buSzPts val="1100"/>
              <a:buFont typeface="Arial"/>
              <a:buNone/>
            </a:pPr>
            <a:r>
              <a:rPr lang="sv-SE" sz="1400" b="1" dirty="0">
                <a:solidFill>
                  <a:srgbClr val="0065B0"/>
                </a:solidFill>
                <a:latin typeface="Arial Black"/>
                <a:ea typeface="Arial Black"/>
                <a:cs typeface="Arial Black"/>
                <a:sym typeface="Arial Black"/>
              </a:rPr>
              <a:t>Inledning </a:t>
            </a:r>
            <a:endParaRPr sz="1400" b="1" dirty="0">
              <a:solidFill>
                <a:srgbClr val="0065B0"/>
              </a:solidFill>
              <a:latin typeface="Arial Black"/>
              <a:ea typeface="Arial Black"/>
              <a:cs typeface="Arial Black"/>
              <a:sym typeface="Arial Black"/>
            </a:endParaRPr>
          </a:p>
          <a:p>
            <a:pPr marL="0" lvl="0" indent="0" algn="l" rtl="0">
              <a:lnSpc>
                <a:spcPct val="110000"/>
              </a:lnSpc>
              <a:spcBef>
                <a:spcPts val="600"/>
              </a:spcBef>
              <a:spcAft>
                <a:spcPts val="0"/>
              </a:spcAft>
              <a:buClr>
                <a:schemeClr val="dk1"/>
              </a:buClr>
              <a:buSzPts val="1100"/>
              <a:buFont typeface="Arial"/>
              <a:buNone/>
            </a:pPr>
            <a:r>
              <a:rPr lang="sv-SE" dirty="0"/>
              <a:t>Börja med att se filmen kring Motivation (2 min lång). </a:t>
            </a:r>
            <a:endParaRPr dirty="0"/>
          </a:p>
          <a:p>
            <a:pPr marL="0" lvl="0" indent="0" algn="l" rtl="0">
              <a:lnSpc>
                <a:spcPct val="110000"/>
              </a:lnSpc>
              <a:spcBef>
                <a:spcPts val="600"/>
              </a:spcBef>
              <a:spcAft>
                <a:spcPts val="0"/>
              </a:spcAft>
              <a:buClr>
                <a:schemeClr val="dk1"/>
              </a:buClr>
              <a:buSzPts val="1100"/>
              <a:buFont typeface="Arial"/>
              <a:buNone/>
            </a:pPr>
            <a:r>
              <a:rPr lang="sv-SE" dirty="0"/>
              <a:t>Film: </a:t>
            </a:r>
            <a:r>
              <a:rPr lang="sv-SE" u="sng" dirty="0">
                <a:solidFill>
                  <a:schemeClr val="hlink"/>
                </a:solidFill>
                <a:hlinkClick r:id="rId4"/>
              </a:rPr>
              <a:t>https://www.youtube.com/watch?v=WLZ_YMwvBfk&amp;feature=youtu.be</a:t>
            </a:r>
            <a:r>
              <a:rPr lang="sv-SE" dirty="0"/>
              <a:t> </a:t>
            </a:r>
            <a:endParaRPr dirty="0"/>
          </a:p>
          <a:p>
            <a:pPr marL="0" lvl="0" indent="0" algn="l" rtl="0">
              <a:lnSpc>
                <a:spcPct val="110000"/>
              </a:lnSpc>
              <a:spcBef>
                <a:spcPts val="600"/>
              </a:spcBef>
              <a:spcAft>
                <a:spcPts val="0"/>
              </a:spcAft>
              <a:buClr>
                <a:schemeClr val="dk1"/>
              </a:buClr>
              <a:buSzPts val="1100"/>
              <a:buFont typeface="Arial"/>
              <a:buNone/>
            </a:pPr>
            <a:r>
              <a:rPr lang="sv-SE" sz="1400" b="1" dirty="0">
                <a:solidFill>
                  <a:srgbClr val="0065B0"/>
                </a:solidFill>
                <a:latin typeface="Arial Black"/>
                <a:ea typeface="Arial Black"/>
                <a:cs typeface="Arial Black"/>
                <a:sym typeface="Arial Black"/>
              </a:rPr>
              <a:t>Frågeställning </a:t>
            </a:r>
            <a:endParaRPr sz="1400" b="1" dirty="0">
              <a:solidFill>
                <a:srgbClr val="0065B0"/>
              </a:solidFill>
              <a:latin typeface="Arial Black"/>
              <a:ea typeface="Arial Black"/>
              <a:cs typeface="Arial Black"/>
              <a:sym typeface="Arial Black"/>
            </a:endParaRPr>
          </a:p>
          <a:p>
            <a:pPr marL="0" lvl="0" indent="0" algn="l" rtl="0">
              <a:lnSpc>
                <a:spcPct val="110000"/>
              </a:lnSpc>
              <a:spcBef>
                <a:spcPts val="600"/>
              </a:spcBef>
              <a:spcAft>
                <a:spcPts val="0"/>
              </a:spcAft>
              <a:buClr>
                <a:schemeClr val="dk1"/>
              </a:buClr>
              <a:buSzPts val="1100"/>
              <a:buFont typeface="Arial"/>
              <a:buNone/>
            </a:pPr>
            <a:r>
              <a:rPr lang="sv-SE" dirty="0"/>
              <a:t>Diskutera i grupper om 4-6 deltagare tillsammans med en ledare och gå igenom frågeställningarna nedan. </a:t>
            </a:r>
            <a:endParaRPr dirty="0"/>
          </a:p>
          <a:p>
            <a:pPr marL="0" lvl="0" indent="0" algn="l" rtl="0">
              <a:lnSpc>
                <a:spcPct val="110000"/>
              </a:lnSpc>
              <a:spcBef>
                <a:spcPts val="600"/>
              </a:spcBef>
              <a:spcAft>
                <a:spcPts val="0"/>
              </a:spcAft>
              <a:buClr>
                <a:schemeClr val="dk1"/>
              </a:buClr>
              <a:buSzPts val="1100"/>
              <a:buFont typeface="Arial"/>
              <a:buNone/>
            </a:pPr>
            <a:r>
              <a:rPr lang="sv-SE" dirty="0"/>
              <a:t>▪ Vad motiverar dig? </a:t>
            </a:r>
            <a:endParaRPr dirty="0"/>
          </a:p>
          <a:p>
            <a:pPr marL="0" lvl="0" indent="0" algn="l" rtl="0">
              <a:lnSpc>
                <a:spcPct val="110000"/>
              </a:lnSpc>
              <a:spcBef>
                <a:spcPts val="600"/>
              </a:spcBef>
              <a:spcAft>
                <a:spcPts val="0"/>
              </a:spcAft>
              <a:buClr>
                <a:schemeClr val="dk1"/>
              </a:buClr>
              <a:buSzPts val="1100"/>
              <a:buFont typeface="Arial"/>
              <a:buNone/>
            </a:pPr>
            <a:r>
              <a:rPr lang="sv-SE" dirty="0"/>
              <a:t>▪ Vad kan dina träningskompisar säga och göra för att motivera dig?</a:t>
            </a:r>
            <a:endParaRPr dirty="0"/>
          </a:p>
          <a:p>
            <a:pPr marL="0" lvl="0" indent="0" algn="l" rtl="0">
              <a:lnSpc>
                <a:spcPct val="110000"/>
              </a:lnSpc>
              <a:spcBef>
                <a:spcPts val="600"/>
              </a:spcBef>
              <a:spcAft>
                <a:spcPts val="0"/>
              </a:spcAft>
              <a:buClr>
                <a:schemeClr val="dk1"/>
              </a:buClr>
              <a:buSzPts val="1100"/>
              <a:buFont typeface="Arial"/>
              <a:buNone/>
            </a:pPr>
            <a:r>
              <a:rPr lang="sv-SE" dirty="0"/>
              <a:t> ▪ Vad kan din tränare och ledare säga och göra för att motivera dig? </a:t>
            </a:r>
            <a:endParaRPr dirty="0"/>
          </a:p>
          <a:p>
            <a:pPr marL="0" lvl="0" indent="0" algn="l" rtl="0">
              <a:lnSpc>
                <a:spcPct val="110000"/>
              </a:lnSpc>
              <a:spcBef>
                <a:spcPts val="600"/>
              </a:spcBef>
              <a:spcAft>
                <a:spcPts val="0"/>
              </a:spcAft>
              <a:buClr>
                <a:schemeClr val="dk1"/>
              </a:buClr>
              <a:buSzPts val="1100"/>
              <a:buFont typeface="Arial"/>
              <a:buNone/>
            </a:pPr>
            <a:r>
              <a:rPr lang="sv-SE" dirty="0"/>
              <a:t>▪ Vad gör dig omotiverad?</a:t>
            </a:r>
            <a:endParaRPr dirty="0"/>
          </a:p>
          <a:p>
            <a:pPr marL="0" lvl="0" indent="0" algn="l" rtl="0">
              <a:lnSpc>
                <a:spcPct val="110000"/>
              </a:lnSpc>
              <a:spcBef>
                <a:spcPts val="600"/>
              </a:spcBef>
              <a:spcAft>
                <a:spcPts val="0"/>
              </a:spcAft>
              <a:buClr>
                <a:schemeClr val="dk1"/>
              </a:buClr>
              <a:buSzPts val="1100"/>
              <a:buFont typeface="Arial"/>
              <a:buNone/>
            </a:pPr>
            <a:r>
              <a:rPr lang="sv-SE" dirty="0"/>
              <a:t>▪ Hur kan du göra för att hålla din motivation uppe under längre tid? </a:t>
            </a:r>
            <a:endParaRPr dirty="0"/>
          </a:p>
          <a:p>
            <a:pPr marL="0" lvl="0" indent="0" algn="l" rtl="0">
              <a:lnSpc>
                <a:spcPct val="110000"/>
              </a:lnSpc>
              <a:spcBef>
                <a:spcPts val="600"/>
              </a:spcBef>
              <a:spcAft>
                <a:spcPts val="0"/>
              </a:spcAft>
              <a:buClr>
                <a:schemeClr val="dk1"/>
              </a:buClr>
              <a:buSzPts val="1100"/>
              <a:buFont typeface="Arial"/>
              <a:buNone/>
            </a:pPr>
            <a:r>
              <a:rPr lang="sv-SE" sz="1400" b="1" dirty="0">
                <a:solidFill>
                  <a:srgbClr val="0065B0"/>
                </a:solidFill>
                <a:latin typeface="Arial Black"/>
                <a:ea typeface="Arial Black"/>
                <a:cs typeface="Arial Black"/>
                <a:sym typeface="Arial Black"/>
              </a:rPr>
              <a:t>Avslut</a:t>
            </a:r>
            <a:r>
              <a:rPr lang="sv-SE" dirty="0"/>
              <a:t> </a:t>
            </a:r>
            <a:endParaRPr dirty="0"/>
          </a:p>
          <a:p>
            <a:pPr marL="0" lvl="0" indent="0" algn="l" rtl="0">
              <a:lnSpc>
                <a:spcPct val="110000"/>
              </a:lnSpc>
              <a:spcBef>
                <a:spcPts val="600"/>
              </a:spcBef>
              <a:spcAft>
                <a:spcPts val="0"/>
              </a:spcAft>
              <a:buClr>
                <a:schemeClr val="dk1"/>
              </a:buClr>
              <a:buSzPts val="1100"/>
              <a:buFont typeface="Arial"/>
              <a:buNone/>
            </a:pPr>
            <a:r>
              <a:rPr lang="sv-SE" dirty="0"/>
              <a:t>Avsluta med att samla deltagarna och diskutera vad grupperna kom fram till. </a:t>
            </a:r>
            <a:endParaRPr dirty="0"/>
          </a:p>
          <a:p>
            <a:pPr marL="0" lvl="0" indent="0" algn="l" rtl="0">
              <a:lnSpc>
                <a:spcPct val="110000"/>
              </a:lnSpc>
              <a:spcBef>
                <a:spcPts val="600"/>
              </a:spcBef>
              <a:spcAft>
                <a:spcPts val="0"/>
              </a:spcAft>
              <a:buClr>
                <a:schemeClr val="dk1"/>
              </a:buClr>
              <a:buSzPts val="1100"/>
              <a:buFont typeface="Arial"/>
              <a:buNone/>
            </a:pPr>
            <a:r>
              <a:rPr lang="sv-SE" sz="1400" b="1" dirty="0">
                <a:solidFill>
                  <a:srgbClr val="0065B0"/>
                </a:solidFill>
                <a:latin typeface="Arial Black"/>
                <a:ea typeface="Arial Black"/>
                <a:cs typeface="Arial Black"/>
                <a:sym typeface="Arial Black"/>
              </a:rPr>
              <a:t>Uppföljning</a:t>
            </a:r>
            <a:endParaRPr sz="1400" b="1" dirty="0">
              <a:solidFill>
                <a:srgbClr val="0065B0"/>
              </a:solidFill>
              <a:latin typeface="Arial Black"/>
              <a:ea typeface="Arial Black"/>
              <a:cs typeface="Arial Black"/>
              <a:sym typeface="Arial Black"/>
            </a:endParaRPr>
          </a:p>
          <a:p>
            <a:pPr marL="0" lvl="0" indent="0" algn="l" rtl="0">
              <a:lnSpc>
                <a:spcPct val="110000"/>
              </a:lnSpc>
              <a:spcBef>
                <a:spcPts val="600"/>
              </a:spcBef>
              <a:spcAft>
                <a:spcPts val="0"/>
              </a:spcAft>
              <a:buClr>
                <a:schemeClr val="dk1"/>
              </a:buClr>
              <a:buSzPts val="1100"/>
              <a:buFont typeface="Arial"/>
              <a:buNone/>
            </a:pPr>
            <a:r>
              <a:rPr lang="sv-SE" dirty="0"/>
              <a:t>Alla deltagarna som uppgift till nästa veckas träning att beskriva tre saker som beskriver varför dem idrottar till sina vårdnadshavare. Syftet med detta är att vårdnadshavare ska få en mer inblick och förståelse för deras idrottande. </a:t>
            </a:r>
            <a:endParaRPr dirty="0"/>
          </a:p>
          <a:p>
            <a:pPr marL="0" lvl="0" indent="0" algn="l" rtl="0">
              <a:lnSpc>
                <a:spcPct val="110000"/>
              </a:lnSpc>
              <a:spcBef>
                <a:spcPts val="600"/>
              </a:spcBef>
              <a:spcAft>
                <a:spcPts val="0"/>
              </a:spcAft>
              <a:buClr>
                <a:schemeClr val="dk1"/>
              </a:buClr>
              <a:buSzPts val="1100"/>
              <a:buFont typeface="Arial"/>
              <a:buNone/>
            </a:pPr>
            <a:r>
              <a:rPr lang="sv-SE" sz="1400" b="1" dirty="0">
                <a:latin typeface="Arial Black"/>
                <a:ea typeface="Arial Black"/>
                <a:cs typeface="Arial Black"/>
                <a:sym typeface="Arial Black"/>
              </a:rPr>
              <a:t>Fördjupning för ledare </a:t>
            </a:r>
            <a:endParaRPr sz="1400" b="1" dirty="0">
              <a:latin typeface="Arial Black"/>
              <a:ea typeface="Arial Black"/>
              <a:cs typeface="Arial Black"/>
              <a:sym typeface="Arial Black"/>
            </a:endParaRPr>
          </a:p>
          <a:p>
            <a:pPr marL="0" lvl="0" indent="0" algn="l" rtl="0">
              <a:lnSpc>
                <a:spcPct val="110000"/>
              </a:lnSpc>
              <a:spcBef>
                <a:spcPts val="600"/>
              </a:spcBef>
              <a:spcAft>
                <a:spcPts val="0"/>
              </a:spcAft>
              <a:buClr>
                <a:schemeClr val="dk1"/>
              </a:buClr>
              <a:buSzPts val="1100"/>
              <a:buFont typeface="Arial"/>
              <a:buNone/>
            </a:pPr>
            <a:r>
              <a:rPr lang="sv-SE" dirty="0"/>
              <a:t>NYCKLAR TILL MOTIVATION INOM IDROTTEN </a:t>
            </a:r>
            <a:endParaRPr dirty="0"/>
          </a:p>
          <a:p>
            <a:pPr marL="0" lvl="0" indent="0" algn="l" rtl="0">
              <a:lnSpc>
                <a:spcPct val="110000"/>
              </a:lnSpc>
              <a:spcBef>
                <a:spcPts val="600"/>
              </a:spcBef>
              <a:spcAft>
                <a:spcPts val="0"/>
              </a:spcAft>
              <a:buClr>
                <a:schemeClr val="dk1"/>
              </a:buClr>
              <a:buSzPts val="1100"/>
              <a:buFont typeface="Arial"/>
              <a:buNone/>
            </a:pPr>
            <a:r>
              <a:rPr lang="sv-SE" u="sng" dirty="0">
                <a:solidFill>
                  <a:schemeClr val="hlink"/>
                </a:solidFill>
                <a:hlinkClick r:id="rId5"/>
              </a:rPr>
              <a:t>motivation-inom-idrotten/ https://tranarpasset.com/2018/06/07/nycklar-till</a:t>
            </a:r>
            <a:r>
              <a:rPr lang="sv-SE" dirty="0"/>
              <a:t> </a:t>
            </a:r>
            <a:endParaRPr dirty="0"/>
          </a:p>
          <a:p>
            <a:pPr marL="0" indent="0">
              <a:spcBef>
                <a:spcPts val="600"/>
              </a:spcBef>
            </a:pPr>
            <a:r>
              <a:rPr lang="sv-SE" dirty="0"/>
              <a:t>Behöver ni hjälp med hur ni går vidare hör av er till utbildningsansvarig i föreningen, som kan vidareförmedla kontakt till RF-SISU Örebro län.</a:t>
            </a:r>
          </a:p>
          <a:p>
            <a:pPr marL="0" lvl="0" indent="0" algn="l" rtl="0">
              <a:lnSpc>
                <a:spcPct val="110000"/>
              </a:lnSpc>
              <a:spcBef>
                <a:spcPts val="600"/>
              </a:spcBef>
              <a:spcAft>
                <a:spcPts val="0"/>
              </a:spcAft>
              <a:buClr>
                <a:schemeClr val="dk1"/>
              </a:buClr>
              <a:buSzPts val="1100"/>
              <a:buFont typeface="Arial"/>
              <a:buNone/>
            </a:pPr>
            <a:endParaRPr dirty="0"/>
          </a:p>
          <a:p>
            <a:pPr marL="0" lvl="0" indent="0" algn="l" rtl="0">
              <a:lnSpc>
                <a:spcPct val="110000"/>
              </a:lnSpc>
              <a:spcBef>
                <a:spcPts val="600"/>
              </a:spcBef>
              <a:spcAft>
                <a:spcPts val="0"/>
              </a:spcAft>
              <a:buClr>
                <a:schemeClr val="dk1"/>
              </a:buClr>
              <a:buSzPts val="1100"/>
              <a:buFont typeface="Arial"/>
              <a:buNone/>
            </a:pPr>
            <a:endParaRPr dirty="0"/>
          </a:p>
        </p:txBody>
      </p:sp>
      <p:pic>
        <p:nvPicPr>
          <p:cNvPr id="37" name="Google Shape;37;g2f7522cf056_0_22"/>
          <p:cNvPicPr preferRelativeResize="0"/>
          <p:nvPr/>
        </p:nvPicPr>
        <p:blipFill rotWithShape="1">
          <a:blip r:embed="rId6">
            <a:alphaModFix/>
          </a:blip>
          <a:srcRect/>
          <a:stretch/>
        </p:blipFill>
        <p:spPr>
          <a:xfrm>
            <a:off x="6313875" y="206898"/>
            <a:ext cx="937587" cy="879321"/>
          </a:xfrm>
          <a:prstGeom prst="rect">
            <a:avLst/>
          </a:prstGeom>
          <a:noFill/>
          <a:ln>
            <a:noFill/>
          </a:ln>
        </p:spPr>
      </p:pic>
      <p:pic>
        <p:nvPicPr>
          <p:cNvPr id="38" name="Google Shape;38;g2f7522cf056_0_22"/>
          <p:cNvPicPr preferRelativeResize="0"/>
          <p:nvPr/>
        </p:nvPicPr>
        <p:blipFill>
          <a:blip r:embed="rId7">
            <a:alphaModFix/>
          </a:blip>
          <a:stretch>
            <a:fillRect/>
          </a:stretch>
        </p:blipFill>
        <p:spPr>
          <a:xfrm>
            <a:off x="6255348" y="1231325"/>
            <a:ext cx="1054625" cy="1054625"/>
          </a:xfrm>
          <a:prstGeom prst="rect">
            <a:avLst/>
          </a:prstGeom>
          <a:noFill/>
          <a:ln>
            <a:noFill/>
          </a:ln>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42"/>
        <p:cNvGrpSpPr/>
        <p:nvPr/>
      </p:nvGrpSpPr>
      <p:grpSpPr>
        <a:xfrm>
          <a:off x="0" y="0"/>
          <a:ext cx="0" cy="0"/>
          <a:chOff x="0" y="0"/>
          <a:chExt cx="0" cy="0"/>
        </a:xfrm>
      </p:grpSpPr>
      <p:sp>
        <p:nvSpPr>
          <p:cNvPr id="43" name="Google Shape;43;g2f7522cf056_0_44"/>
          <p:cNvSpPr/>
          <p:nvPr/>
        </p:nvSpPr>
        <p:spPr>
          <a:xfrm>
            <a:off x="-1" y="-14240"/>
            <a:ext cx="7559700" cy="2327400"/>
          </a:xfrm>
          <a:prstGeom prst="rect">
            <a:avLst/>
          </a:prstGeom>
          <a:solidFill>
            <a:schemeClr val="dk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pic>
        <p:nvPicPr>
          <p:cNvPr id="44" name="Google Shape;44;g2f7522cf056_0_44"/>
          <p:cNvPicPr preferRelativeResize="0"/>
          <p:nvPr/>
        </p:nvPicPr>
        <p:blipFill rotWithShape="1">
          <a:blip r:embed="rId3">
            <a:alphaModFix/>
          </a:blip>
          <a:srcRect l="45392" t="1274" r="-5157" b="20988"/>
          <a:stretch/>
        </p:blipFill>
        <p:spPr>
          <a:xfrm>
            <a:off x="-914400" y="-1019959"/>
            <a:ext cx="7352911" cy="3333012"/>
          </a:xfrm>
          <a:prstGeom prst="rect">
            <a:avLst/>
          </a:prstGeom>
          <a:noFill/>
          <a:ln>
            <a:noFill/>
          </a:ln>
        </p:spPr>
      </p:pic>
      <p:sp>
        <p:nvSpPr>
          <p:cNvPr id="45" name="Google Shape;45;g2f7522cf056_0_44"/>
          <p:cNvSpPr txBox="1">
            <a:spLocks noGrp="1"/>
          </p:cNvSpPr>
          <p:nvPr>
            <p:ph type="ctrTitle"/>
          </p:nvPr>
        </p:nvSpPr>
        <p:spPr>
          <a:xfrm>
            <a:off x="123675" y="1760474"/>
            <a:ext cx="5809800" cy="658200"/>
          </a:xfrm>
          <a:prstGeom prst="rect">
            <a:avLst/>
          </a:prstGeom>
          <a:noFill/>
          <a:ln>
            <a:noFill/>
          </a:ln>
        </p:spPr>
        <p:txBody>
          <a:bodyPr spcFirstLastPara="1" wrap="square" lIns="0" tIns="0" rIns="0" bIns="0" anchor="t" anchorCtr="0">
            <a:noAutofit/>
          </a:bodyPr>
          <a:lstStyle/>
          <a:p>
            <a:pPr marL="0" lvl="0" indent="0" algn="l" rtl="0">
              <a:lnSpc>
                <a:spcPct val="90000"/>
              </a:lnSpc>
              <a:spcBef>
                <a:spcPts val="0"/>
              </a:spcBef>
              <a:spcAft>
                <a:spcPts val="0"/>
              </a:spcAft>
              <a:buClr>
                <a:schemeClr val="lt1"/>
              </a:buClr>
              <a:buSzPts val="3400"/>
              <a:buFont typeface="Arial Black"/>
              <a:buNone/>
            </a:pPr>
            <a:r>
              <a:rPr lang="sv-SE" sz="2900"/>
              <a:t>ATT TÄVLA</a:t>
            </a:r>
            <a:endParaRPr sz="2900">
              <a:solidFill>
                <a:schemeClr val="lt1"/>
              </a:solidFill>
            </a:endParaRPr>
          </a:p>
        </p:txBody>
      </p:sp>
      <p:sp>
        <p:nvSpPr>
          <p:cNvPr id="46" name="Google Shape;46;g2f7522cf056_0_44"/>
          <p:cNvSpPr txBox="1">
            <a:spLocks noGrp="1"/>
          </p:cNvSpPr>
          <p:nvPr>
            <p:ph type="body" idx="3"/>
          </p:nvPr>
        </p:nvSpPr>
        <p:spPr>
          <a:xfrm>
            <a:off x="123675" y="1314075"/>
            <a:ext cx="4332000" cy="358200"/>
          </a:xfrm>
          <a:prstGeom prst="rect">
            <a:avLst/>
          </a:prstGeom>
          <a:noFill/>
          <a:ln>
            <a:noFill/>
          </a:ln>
        </p:spPr>
        <p:txBody>
          <a:bodyPr spcFirstLastPara="1" wrap="square" lIns="0" tIns="0" rIns="0" bIns="0" anchor="t" anchorCtr="0">
            <a:noAutofit/>
          </a:bodyPr>
          <a:lstStyle/>
          <a:p>
            <a:pPr marL="0" lvl="0" indent="0" algn="l" rtl="0">
              <a:lnSpc>
                <a:spcPct val="90000"/>
              </a:lnSpc>
              <a:spcBef>
                <a:spcPts val="0"/>
              </a:spcBef>
              <a:spcAft>
                <a:spcPts val="0"/>
              </a:spcAft>
              <a:buClr>
                <a:schemeClr val="lt1"/>
              </a:buClr>
              <a:buSzPts val="1100"/>
              <a:buFont typeface="Arial"/>
              <a:buNone/>
            </a:pPr>
            <a:r>
              <a:rPr lang="sv-SE">
                <a:solidFill>
                  <a:schemeClr val="lt1"/>
                </a:solidFill>
              </a:rPr>
              <a:t>LÄRGRUPPSPLAN</a:t>
            </a:r>
            <a:r>
              <a:rPr lang="sv-SE"/>
              <a:t> MOTIVATION OCH PRESTATION #2</a:t>
            </a:r>
            <a:endParaRPr/>
          </a:p>
        </p:txBody>
      </p:sp>
      <p:sp>
        <p:nvSpPr>
          <p:cNvPr id="47" name="Google Shape;47;g2f7522cf056_0_44"/>
          <p:cNvSpPr txBox="1">
            <a:spLocks noGrp="1"/>
          </p:cNvSpPr>
          <p:nvPr>
            <p:ph type="body" idx="1"/>
          </p:nvPr>
        </p:nvSpPr>
        <p:spPr>
          <a:xfrm>
            <a:off x="429421" y="2712383"/>
            <a:ext cx="6165900" cy="5612400"/>
          </a:xfrm>
          <a:prstGeom prst="rect">
            <a:avLst/>
          </a:prstGeom>
          <a:noFill/>
          <a:ln>
            <a:noFill/>
          </a:ln>
        </p:spPr>
        <p:txBody>
          <a:bodyPr spcFirstLastPara="1" wrap="square" lIns="0" tIns="0" rIns="0" bIns="0" anchor="t" anchorCtr="0">
            <a:noAutofit/>
          </a:bodyPr>
          <a:lstStyle/>
          <a:p>
            <a:pPr marL="0" lvl="0" indent="0" algn="l" rtl="0">
              <a:lnSpc>
                <a:spcPct val="110000"/>
              </a:lnSpc>
              <a:spcBef>
                <a:spcPts val="600"/>
              </a:spcBef>
              <a:spcAft>
                <a:spcPts val="0"/>
              </a:spcAft>
              <a:buClr>
                <a:schemeClr val="dk1"/>
              </a:buClr>
              <a:buSzPts val="1100"/>
              <a:buFont typeface="Arial"/>
              <a:buNone/>
            </a:pPr>
            <a:r>
              <a:rPr lang="sv-SE" sz="1400" b="1" dirty="0">
                <a:solidFill>
                  <a:srgbClr val="0065B0"/>
                </a:solidFill>
                <a:latin typeface="Arial Black"/>
                <a:ea typeface="Arial Black"/>
                <a:cs typeface="Arial Black"/>
                <a:sym typeface="Arial Black"/>
              </a:rPr>
              <a:t> Information till dig som </a:t>
            </a:r>
            <a:r>
              <a:rPr lang="sv-SE" sz="1400" b="1" dirty="0" err="1">
                <a:solidFill>
                  <a:srgbClr val="0065B0"/>
                </a:solidFill>
                <a:latin typeface="Arial Black"/>
                <a:ea typeface="Arial Black"/>
                <a:cs typeface="Arial Black"/>
                <a:sym typeface="Arial Black"/>
              </a:rPr>
              <a:t>lärgruppsledare</a:t>
            </a:r>
            <a:r>
              <a:rPr lang="sv-SE" dirty="0"/>
              <a:t> </a:t>
            </a:r>
            <a:endParaRPr dirty="0"/>
          </a:p>
          <a:p>
            <a:pPr marL="0" lvl="0" indent="0" algn="l" rtl="0">
              <a:lnSpc>
                <a:spcPct val="110000"/>
              </a:lnSpc>
              <a:spcBef>
                <a:spcPts val="600"/>
              </a:spcBef>
              <a:spcAft>
                <a:spcPts val="0"/>
              </a:spcAft>
              <a:buClr>
                <a:schemeClr val="dk1"/>
              </a:buClr>
              <a:buSzPts val="1100"/>
              <a:buFont typeface="Arial"/>
              <a:buNone/>
            </a:pPr>
            <a:r>
              <a:rPr lang="sv-SE" dirty="0"/>
              <a:t>Inför det här passet kan det vara bra för dig som ledare att ha koll på KFUM Örebro Baskets värdegrund. Läs därför gärna igenom texten nedan: </a:t>
            </a:r>
            <a:endParaRPr dirty="0"/>
          </a:p>
          <a:p>
            <a:pPr marL="0" lvl="0" indent="0" algn="l" rtl="0">
              <a:lnSpc>
                <a:spcPct val="110000"/>
              </a:lnSpc>
              <a:spcBef>
                <a:spcPts val="600"/>
              </a:spcBef>
              <a:spcAft>
                <a:spcPts val="0"/>
              </a:spcAft>
              <a:buClr>
                <a:schemeClr val="dk1"/>
              </a:buClr>
              <a:buSzPts val="1100"/>
              <a:buFont typeface="Arial"/>
              <a:buNone/>
            </a:pPr>
            <a:r>
              <a:rPr lang="sv-SE" b="1" dirty="0"/>
              <a:t>KFUM Örebro Baskets värdegrund och ledord</a:t>
            </a:r>
            <a:r>
              <a:rPr lang="sv-SE" dirty="0"/>
              <a:t> </a:t>
            </a:r>
            <a:endParaRPr dirty="0"/>
          </a:p>
          <a:p>
            <a:pPr marL="0" lvl="0" indent="0" algn="l" rtl="0">
              <a:lnSpc>
                <a:spcPct val="110000"/>
              </a:lnSpc>
              <a:spcBef>
                <a:spcPts val="600"/>
              </a:spcBef>
              <a:spcAft>
                <a:spcPts val="0"/>
              </a:spcAft>
              <a:buClr>
                <a:schemeClr val="dk1"/>
              </a:buClr>
              <a:buSzPts val="1100"/>
              <a:buFont typeface="Arial"/>
              <a:buNone/>
            </a:pPr>
            <a:r>
              <a:rPr lang="sv-SE" dirty="0"/>
              <a:t>GUG - glädje, upplevelse och gemenskap- </a:t>
            </a:r>
            <a:endParaRPr dirty="0"/>
          </a:p>
          <a:p>
            <a:pPr marL="0" lvl="0" indent="0" algn="l" rtl="0">
              <a:spcBef>
                <a:spcPts val="600"/>
              </a:spcBef>
              <a:spcAft>
                <a:spcPts val="0"/>
              </a:spcAft>
              <a:buClr>
                <a:schemeClr val="dk1"/>
              </a:buClr>
              <a:buSzPts val="1100"/>
              <a:buFont typeface="Arial"/>
              <a:buNone/>
            </a:pPr>
            <a:r>
              <a:rPr lang="sv-SE" sz="1050" dirty="0">
                <a:highlight>
                  <a:srgbClr val="FFFFFF"/>
                </a:highlight>
              </a:rPr>
              <a:t>För oss innebär en bra idrottsförening att vi skapar möjligheter och verktyg för alla som är en del av vår förening att känna glädje, upplevelse och gemenskap, det vi kallar GUG. GUG ska genomsyra allt vi gör i vår förening.</a:t>
            </a:r>
            <a:endParaRPr sz="1050" dirty="0">
              <a:highlight>
                <a:srgbClr val="FFFFFF"/>
              </a:highlight>
            </a:endParaRPr>
          </a:p>
          <a:p>
            <a:pPr marL="0" lvl="0" indent="0" algn="l" rtl="0">
              <a:lnSpc>
                <a:spcPct val="110000"/>
              </a:lnSpc>
              <a:spcBef>
                <a:spcPts val="600"/>
              </a:spcBef>
              <a:spcAft>
                <a:spcPts val="0"/>
              </a:spcAft>
              <a:buClr>
                <a:schemeClr val="dk1"/>
              </a:buClr>
              <a:buSzPts val="1100"/>
              <a:buFont typeface="Arial"/>
              <a:buNone/>
            </a:pPr>
            <a:r>
              <a:rPr lang="sv-SE" sz="1050" dirty="0">
                <a:highlight>
                  <a:srgbClr val="FFFFFF"/>
                </a:highlight>
              </a:rPr>
              <a:t>I KFUM Örebro Basket vill vi erbjuda alla att med basket som redskap utvecklas som människor; personligt, socialt och genom det idrottsligt.</a:t>
            </a:r>
            <a:r>
              <a:rPr lang="sv-SE" dirty="0"/>
              <a:t> </a:t>
            </a:r>
            <a:endParaRPr dirty="0"/>
          </a:p>
          <a:p>
            <a:pPr marL="0" lvl="0" indent="0" algn="l" rtl="0">
              <a:lnSpc>
                <a:spcPct val="110000"/>
              </a:lnSpc>
              <a:spcBef>
                <a:spcPts val="600"/>
              </a:spcBef>
              <a:spcAft>
                <a:spcPts val="0"/>
              </a:spcAft>
              <a:buClr>
                <a:schemeClr val="dk1"/>
              </a:buClr>
              <a:buSzPts val="1100"/>
              <a:buFont typeface="Arial"/>
              <a:buNone/>
            </a:pPr>
            <a:r>
              <a:rPr lang="sv-SE" sz="1400" b="1" dirty="0">
                <a:solidFill>
                  <a:srgbClr val="0065B0"/>
                </a:solidFill>
                <a:latin typeface="Arial Black"/>
                <a:ea typeface="Arial Black"/>
                <a:cs typeface="Arial Black"/>
                <a:sym typeface="Arial Black"/>
              </a:rPr>
              <a:t>Inledning</a:t>
            </a:r>
            <a:r>
              <a:rPr lang="sv-SE" dirty="0"/>
              <a:t> </a:t>
            </a:r>
            <a:endParaRPr dirty="0"/>
          </a:p>
          <a:p>
            <a:pPr marL="0" lvl="0" indent="0" algn="l" rtl="0">
              <a:lnSpc>
                <a:spcPct val="110000"/>
              </a:lnSpc>
              <a:spcBef>
                <a:spcPts val="600"/>
              </a:spcBef>
              <a:spcAft>
                <a:spcPts val="0"/>
              </a:spcAft>
              <a:buClr>
                <a:schemeClr val="dk1"/>
              </a:buClr>
              <a:buSzPts val="1100"/>
              <a:buFont typeface="Arial"/>
              <a:buNone/>
            </a:pPr>
            <a:r>
              <a:rPr lang="sv-SE" dirty="0"/>
              <a:t>Berätta om KFUM Örebro Baskets värdegrund. Delar in laget i mindre grupper tillsammans med en ledare och låt spelarna diskutera frågorna nedan. Se till så att allas åsikter får ta plats. </a:t>
            </a:r>
            <a:endParaRPr dirty="0"/>
          </a:p>
          <a:p>
            <a:pPr marL="0" lvl="0" indent="0" algn="l" rtl="0">
              <a:lnSpc>
                <a:spcPct val="110000"/>
              </a:lnSpc>
              <a:spcBef>
                <a:spcPts val="600"/>
              </a:spcBef>
              <a:spcAft>
                <a:spcPts val="0"/>
              </a:spcAft>
              <a:buClr>
                <a:schemeClr val="dk1"/>
              </a:buClr>
              <a:buSzPts val="1100"/>
              <a:buFont typeface="Arial"/>
              <a:buNone/>
            </a:pPr>
            <a:r>
              <a:rPr lang="sv-SE" sz="1400" b="1" dirty="0">
                <a:solidFill>
                  <a:srgbClr val="0065B0"/>
                </a:solidFill>
                <a:latin typeface="Arial Black"/>
                <a:ea typeface="Arial Black"/>
                <a:cs typeface="Arial Black"/>
                <a:sym typeface="Arial Black"/>
              </a:rPr>
              <a:t>Frågeställning </a:t>
            </a:r>
            <a:endParaRPr sz="1400" b="1" dirty="0">
              <a:solidFill>
                <a:srgbClr val="0065B0"/>
              </a:solidFill>
              <a:latin typeface="Arial Black"/>
              <a:ea typeface="Arial Black"/>
              <a:cs typeface="Arial Black"/>
              <a:sym typeface="Arial Black"/>
            </a:endParaRPr>
          </a:p>
          <a:p>
            <a:pPr marL="0" lvl="0" indent="0" algn="l" rtl="0">
              <a:lnSpc>
                <a:spcPct val="110000"/>
              </a:lnSpc>
              <a:spcBef>
                <a:spcPts val="600"/>
              </a:spcBef>
              <a:spcAft>
                <a:spcPts val="0"/>
              </a:spcAft>
              <a:buClr>
                <a:schemeClr val="dk1"/>
              </a:buClr>
              <a:buSzPts val="1100"/>
              <a:buFont typeface="Arial"/>
              <a:buNone/>
            </a:pPr>
            <a:r>
              <a:rPr lang="sv-SE" dirty="0"/>
              <a:t>▪ Varför ska vi egentligen tävla?</a:t>
            </a:r>
            <a:endParaRPr dirty="0"/>
          </a:p>
          <a:p>
            <a:pPr marL="0" lvl="0" indent="0" algn="l" rtl="0">
              <a:lnSpc>
                <a:spcPct val="110000"/>
              </a:lnSpc>
              <a:spcBef>
                <a:spcPts val="600"/>
              </a:spcBef>
              <a:spcAft>
                <a:spcPts val="0"/>
              </a:spcAft>
              <a:buClr>
                <a:schemeClr val="dk1"/>
              </a:buClr>
              <a:buSzPts val="1100"/>
              <a:buFont typeface="Arial"/>
              <a:buNone/>
            </a:pPr>
            <a:r>
              <a:rPr lang="sv-SE" dirty="0"/>
              <a:t>▪ Vad är roligt med att tävla? </a:t>
            </a:r>
            <a:endParaRPr dirty="0"/>
          </a:p>
          <a:p>
            <a:pPr marL="0" lvl="0" indent="0" algn="l" rtl="0">
              <a:lnSpc>
                <a:spcPct val="110000"/>
              </a:lnSpc>
              <a:spcBef>
                <a:spcPts val="600"/>
              </a:spcBef>
              <a:spcAft>
                <a:spcPts val="0"/>
              </a:spcAft>
              <a:buClr>
                <a:schemeClr val="dk1"/>
              </a:buClr>
              <a:buSzPts val="1100"/>
              <a:buFont typeface="Arial"/>
              <a:buNone/>
            </a:pPr>
            <a:r>
              <a:rPr lang="sv-SE" dirty="0"/>
              <a:t>▪ Vad är tråkigt med att tävla? </a:t>
            </a:r>
            <a:endParaRPr dirty="0"/>
          </a:p>
          <a:p>
            <a:pPr marL="0" lvl="0" indent="0" algn="l" rtl="0">
              <a:lnSpc>
                <a:spcPct val="110000"/>
              </a:lnSpc>
              <a:spcBef>
                <a:spcPts val="600"/>
              </a:spcBef>
              <a:spcAft>
                <a:spcPts val="0"/>
              </a:spcAft>
              <a:buClr>
                <a:schemeClr val="dk1"/>
              </a:buClr>
              <a:buSzPts val="1100"/>
              <a:buFont typeface="Arial"/>
              <a:buNone/>
            </a:pPr>
            <a:r>
              <a:rPr lang="sv-SE" dirty="0"/>
              <a:t>▪ Vad är roligast av att vinna och spela dåligt eller förlora och spela bra? </a:t>
            </a:r>
            <a:endParaRPr dirty="0"/>
          </a:p>
          <a:p>
            <a:pPr marL="0" lvl="0" indent="0" algn="l" rtl="0">
              <a:lnSpc>
                <a:spcPct val="110000"/>
              </a:lnSpc>
              <a:spcBef>
                <a:spcPts val="600"/>
              </a:spcBef>
              <a:spcAft>
                <a:spcPts val="0"/>
              </a:spcAft>
              <a:buClr>
                <a:schemeClr val="dk1"/>
              </a:buClr>
              <a:buSzPts val="1100"/>
              <a:buFont typeface="Arial"/>
              <a:buNone/>
            </a:pPr>
            <a:r>
              <a:rPr lang="sv-SE" dirty="0"/>
              <a:t>▪ Hur bör vi agera när det går bra respektive dåligt för laget? </a:t>
            </a:r>
            <a:endParaRPr dirty="0"/>
          </a:p>
          <a:p>
            <a:pPr marL="0" lvl="0" indent="0" algn="l" rtl="0">
              <a:lnSpc>
                <a:spcPct val="110000"/>
              </a:lnSpc>
              <a:spcBef>
                <a:spcPts val="600"/>
              </a:spcBef>
              <a:spcAft>
                <a:spcPts val="0"/>
              </a:spcAft>
              <a:buClr>
                <a:schemeClr val="dk1"/>
              </a:buClr>
              <a:buSzPts val="1100"/>
              <a:buFont typeface="Arial"/>
              <a:buNone/>
            </a:pPr>
            <a:r>
              <a:rPr lang="sv-SE" sz="1400" b="1" dirty="0">
                <a:solidFill>
                  <a:srgbClr val="0065B0"/>
                </a:solidFill>
                <a:latin typeface="Arial Black"/>
                <a:ea typeface="Arial Black"/>
                <a:cs typeface="Arial Black"/>
                <a:sym typeface="Arial Black"/>
              </a:rPr>
              <a:t>Avslut </a:t>
            </a:r>
            <a:endParaRPr sz="1400" b="1" dirty="0">
              <a:solidFill>
                <a:srgbClr val="0065B0"/>
              </a:solidFill>
              <a:latin typeface="Arial Black"/>
              <a:ea typeface="Arial Black"/>
              <a:cs typeface="Arial Black"/>
              <a:sym typeface="Arial Black"/>
            </a:endParaRPr>
          </a:p>
          <a:p>
            <a:pPr marL="0" lvl="0" indent="0" algn="l" rtl="0">
              <a:lnSpc>
                <a:spcPct val="110000"/>
              </a:lnSpc>
              <a:spcBef>
                <a:spcPts val="600"/>
              </a:spcBef>
              <a:spcAft>
                <a:spcPts val="0"/>
              </a:spcAft>
              <a:buClr>
                <a:schemeClr val="dk1"/>
              </a:buClr>
              <a:buSzPts val="1100"/>
              <a:buFont typeface="Arial"/>
              <a:buNone/>
            </a:pPr>
            <a:r>
              <a:rPr lang="sv-SE" dirty="0"/>
              <a:t>Avsluta med att samla deltagarna och diskutera vad grupperna kom fram till. Uppföljning Ni i ledarteamet gör en sammanställning vad gruppen har sagt och berättar det centrala som ni kom fram till för laget. Ni i ledarteamet diskuterar hur ni ska efterleva de ni har kommit fram till. </a:t>
            </a:r>
            <a:endParaRPr dirty="0"/>
          </a:p>
          <a:p>
            <a:pPr marL="0" lvl="0" indent="0" algn="l" rtl="0">
              <a:lnSpc>
                <a:spcPct val="110000"/>
              </a:lnSpc>
              <a:spcBef>
                <a:spcPts val="600"/>
              </a:spcBef>
              <a:spcAft>
                <a:spcPts val="0"/>
              </a:spcAft>
              <a:buClr>
                <a:schemeClr val="dk1"/>
              </a:buClr>
              <a:buSzPts val="1100"/>
              <a:buFont typeface="Arial"/>
              <a:buNone/>
            </a:pPr>
            <a:r>
              <a:rPr lang="sv-SE" sz="1400" b="1" dirty="0">
                <a:solidFill>
                  <a:srgbClr val="0065B0"/>
                </a:solidFill>
                <a:latin typeface="Arial Black"/>
                <a:ea typeface="Arial Black"/>
                <a:cs typeface="Arial Black"/>
                <a:sym typeface="Arial Black"/>
              </a:rPr>
              <a:t>Fördjupning för ledare</a:t>
            </a:r>
            <a:endParaRPr sz="1400" b="1" dirty="0">
              <a:solidFill>
                <a:srgbClr val="0065B0"/>
              </a:solidFill>
              <a:latin typeface="Arial Black"/>
              <a:ea typeface="Arial Black"/>
              <a:cs typeface="Arial Black"/>
              <a:sym typeface="Arial Black"/>
            </a:endParaRPr>
          </a:p>
          <a:p>
            <a:pPr marL="0" lvl="0" indent="0" algn="l" rtl="0">
              <a:lnSpc>
                <a:spcPct val="110000"/>
              </a:lnSpc>
              <a:spcBef>
                <a:spcPts val="600"/>
              </a:spcBef>
              <a:spcAft>
                <a:spcPts val="0"/>
              </a:spcAft>
              <a:buClr>
                <a:schemeClr val="dk1"/>
              </a:buClr>
              <a:buSzPts val="1100"/>
              <a:buFont typeface="Arial"/>
              <a:buNone/>
            </a:pPr>
            <a:r>
              <a:rPr lang="sv-SE" dirty="0"/>
              <a:t>Idrotten vill - Idrottsrörelsens idéprogram PDF fil: </a:t>
            </a:r>
            <a:r>
              <a:rPr lang="sv-SE" u="sng" dirty="0">
                <a:solidFill>
                  <a:schemeClr val="hlink"/>
                </a:solidFill>
                <a:hlinkClick r:id="rId4"/>
              </a:rPr>
              <a:t>https://www.rf.se/globalassets/riksidrottsforbundet/nya-dokument/nya-dokumentbanken/rfs-verksamhet/idrotten vill--idrottsrorelsens-ideprogram.pdf </a:t>
            </a:r>
            <a:endParaRPr dirty="0"/>
          </a:p>
          <a:p>
            <a:pPr marL="0" lvl="0" indent="0" algn="l" rtl="0">
              <a:lnSpc>
                <a:spcPct val="110000"/>
              </a:lnSpc>
              <a:spcBef>
                <a:spcPts val="600"/>
              </a:spcBef>
              <a:spcAft>
                <a:spcPts val="0"/>
              </a:spcAft>
              <a:buClr>
                <a:schemeClr val="dk1"/>
              </a:buClr>
              <a:buSzPts val="1100"/>
              <a:buFont typeface="Arial"/>
              <a:buNone/>
            </a:pPr>
            <a:r>
              <a:rPr lang="sv-SE" dirty="0"/>
              <a:t>Nivåindelning och toppning Hur föreningen ser på det här hittar du i vår spelarutbildningsplan. Läs gärna den.</a:t>
            </a:r>
            <a:endParaRPr dirty="0"/>
          </a:p>
          <a:p>
            <a:pPr marL="0" lvl="0" indent="0" algn="l" rtl="0">
              <a:lnSpc>
                <a:spcPct val="110000"/>
              </a:lnSpc>
              <a:spcBef>
                <a:spcPts val="600"/>
              </a:spcBef>
              <a:spcAft>
                <a:spcPts val="0"/>
              </a:spcAft>
              <a:buClr>
                <a:schemeClr val="dk1"/>
              </a:buClr>
              <a:buSzPts val="1100"/>
              <a:buFont typeface="Arial"/>
              <a:buNone/>
            </a:pPr>
            <a:r>
              <a:rPr lang="sv-SE" dirty="0"/>
              <a:t>Ta kontakt med Utbildningsansvarig i föreningen så kan ledare och spelare få varsitt exemplar av Barnens spelregler. Behöver ni hjälp med hur ni går vidare hör av er till utbildningsansvarig i föreningen, som kan vidareförmedla kontakt till RF-SISU Örebro län.</a:t>
            </a:r>
          </a:p>
          <a:p>
            <a:pPr marL="0" lvl="0" indent="0" algn="l" rtl="0">
              <a:lnSpc>
                <a:spcPct val="110000"/>
              </a:lnSpc>
              <a:spcBef>
                <a:spcPts val="600"/>
              </a:spcBef>
              <a:spcAft>
                <a:spcPts val="0"/>
              </a:spcAft>
              <a:buClr>
                <a:schemeClr val="dk1"/>
              </a:buClr>
              <a:buSzPts val="1100"/>
              <a:buFont typeface="Arial"/>
              <a:buNone/>
            </a:pPr>
            <a:endParaRPr dirty="0"/>
          </a:p>
          <a:p>
            <a:pPr marL="0" lvl="0" indent="0" algn="l" rtl="0">
              <a:lnSpc>
                <a:spcPct val="110000"/>
              </a:lnSpc>
              <a:spcBef>
                <a:spcPts val="600"/>
              </a:spcBef>
              <a:spcAft>
                <a:spcPts val="0"/>
              </a:spcAft>
              <a:buClr>
                <a:schemeClr val="dk1"/>
              </a:buClr>
              <a:buSzPts val="1100"/>
              <a:buFont typeface="Arial"/>
              <a:buNone/>
            </a:pPr>
            <a:endParaRPr dirty="0"/>
          </a:p>
        </p:txBody>
      </p:sp>
      <p:pic>
        <p:nvPicPr>
          <p:cNvPr id="48" name="Google Shape;48;g2f7522cf056_0_44"/>
          <p:cNvPicPr preferRelativeResize="0"/>
          <p:nvPr/>
        </p:nvPicPr>
        <p:blipFill rotWithShape="1">
          <a:blip r:embed="rId5">
            <a:alphaModFix/>
          </a:blip>
          <a:srcRect/>
          <a:stretch/>
        </p:blipFill>
        <p:spPr>
          <a:xfrm>
            <a:off x="6313875" y="206898"/>
            <a:ext cx="937587" cy="879321"/>
          </a:xfrm>
          <a:prstGeom prst="rect">
            <a:avLst/>
          </a:prstGeom>
          <a:noFill/>
          <a:ln>
            <a:noFill/>
          </a:ln>
        </p:spPr>
      </p:pic>
      <p:pic>
        <p:nvPicPr>
          <p:cNvPr id="49" name="Google Shape;49;g2f7522cf056_0_44"/>
          <p:cNvPicPr preferRelativeResize="0"/>
          <p:nvPr/>
        </p:nvPicPr>
        <p:blipFill>
          <a:blip r:embed="rId6">
            <a:alphaModFix/>
          </a:blip>
          <a:stretch>
            <a:fillRect/>
          </a:stretch>
        </p:blipFill>
        <p:spPr>
          <a:xfrm>
            <a:off x="6255348" y="1231325"/>
            <a:ext cx="1054625" cy="1054625"/>
          </a:xfrm>
          <a:prstGeom prst="rect">
            <a:avLst/>
          </a:prstGeom>
          <a:noFill/>
          <a:ln>
            <a:noFill/>
          </a:ln>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3"/>
        <p:cNvGrpSpPr/>
        <p:nvPr/>
      </p:nvGrpSpPr>
      <p:grpSpPr>
        <a:xfrm>
          <a:off x="0" y="0"/>
          <a:ext cx="0" cy="0"/>
          <a:chOff x="0" y="0"/>
          <a:chExt cx="0" cy="0"/>
        </a:xfrm>
      </p:grpSpPr>
      <p:sp>
        <p:nvSpPr>
          <p:cNvPr id="54" name="Google Shape;54;g2f7522cf056_0_66"/>
          <p:cNvSpPr/>
          <p:nvPr/>
        </p:nvSpPr>
        <p:spPr>
          <a:xfrm>
            <a:off x="-1" y="-14240"/>
            <a:ext cx="7559700" cy="2327400"/>
          </a:xfrm>
          <a:prstGeom prst="rect">
            <a:avLst/>
          </a:prstGeom>
          <a:solidFill>
            <a:schemeClr val="dk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pic>
        <p:nvPicPr>
          <p:cNvPr id="55" name="Google Shape;55;g2f7522cf056_0_66"/>
          <p:cNvPicPr preferRelativeResize="0"/>
          <p:nvPr/>
        </p:nvPicPr>
        <p:blipFill rotWithShape="1">
          <a:blip r:embed="rId3">
            <a:alphaModFix/>
          </a:blip>
          <a:srcRect l="45392" t="1274" r="-5157" b="20988"/>
          <a:stretch/>
        </p:blipFill>
        <p:spPr>
          <a:xfrm>
            <a:off x="-914400" y="-1019959"/>
            <a:ext cx="7352911" cy="3333012"/>
          </a:xfrm>
          <a:prstGeom prst="rect">
            <a:avLst/>
          </a:prstGeom>
          <a:noFill/>
          <a:ln>
            <a:noFill/>
          </a:ln>
        </p:spPr>
      </p:pic>
      <p:sp>
        <p:nvSpPr>
          <p:cNvPr id="56" name="Google Shape;56;g2f7522cf056_0_66"/>
          <p:cNvSpPr txBox="1">
            <a:spLocks noGrp="1"/>
          </p:cNvSpPr>
          <p:nvPr>
            <p:ph type="ctrTitle"/>
          </p:nvPr>
        </p:nvSpPr>
        <p:spPr>
          <a:xfrm>
            <a:off x="123675" y="1706949"/>
            <a:ext cx="5809800" cy="658200"/>
          </a:xfrm>
          <a:prstGeom prst="rect">
            <a:avLst/>
          </a:prstGeom>
          <a:noFill/>
          <a:ln>
            <a:noFill/>
          </a:ln>
        </p:spPr>
        <p:txBody>
          <a:bodyPr spcFirstLastPara="1" wrap="square" lIns="0" tIns="0" rIns="0" bIns="0" anchor="t" anchorCtr="0">
            <a:noAutofit/>
          </a:bodyPr>
          <a:lstStyle/>
          <a:p>
            <a:pPr marL="0" lvl="0" indent="0" algn="l" rtl="0">
              <a:lnSpc>
                <a:spcPct val="90000"/>
              </a:lnSpc>
              <a:spcBef>
                <a:spcPts val="0"/>
              </a:spcBef>
              <a:spcAft>
                <a:spcPts val="0"/>
              </a:spcAft>
              <a:buClr>
                <a:schemeClr val="lt1"/>
              </a:buClr>
              <a:buSzPts val="3400"/>
              <a:buFont typeface="Arial Black"/>
              <a:buNone/>
            </a:pPr>
            <a:r>
              <a:rPr lang="sv-SE" sz="2900"/>
              <a:t>MÅLSÄTTNING</a:t>
            </a:r>
            <a:endParaRPr sz="2900">
              <a:solidFill>
                <a:schemeClr val="lt1"/>
              </a:solidFill>
            </a:endParaRPr>
          </a:p>
        </p:txBody>
      </p:sp>
      <p:sp>
        <p:nvSpPr>
          <p:cNvPr id="57" name="Google Shape;57;g2f7522cf056_0_66"/>
          <p:cNvSpPr txBox="1">
            <a:spLocks noGrp="1"/>
          </p:cNvSpPr>
          <p:nvPr>
            <p:ph type="body" idx="3"/>
          </p:nvPr>
        </p:nvSpPr>
        <p:spPr>
          <a:xfrm>
            <a:off x="123675" y="1348750"/>
            <a:ext cx="4588800" cy="358200"/>
          </a:xfrm>
          <a:prstGeom prst="rect">
            <a:avLst/>
          </a:prstGeom>
          <a:noFill/>
          <a:ln>
            <a:noFill/>
          </a:ln>
        </p:spPr>
        <p:txBody>
          <a:bodyPr spcFirstLastPara="1" wrap="square" lIns="0" tIns="0" rIns="0" bIns="0" anchor="t" anchorCtr="0">
            <a:noAutofit/>
          </a:bodyPr>
          <a:lstStyle/>
          <a:p>
            <a:pPr marL="0" lvl="0" indent="0" algn="l" rtl="0">
              <a:lnSpc>
                <a:spcPct val="90000"/>
              </a:lnSpc>
              <a:spcBef>
                <a:spcPts val="0"/>
              </a:spcBef>
              <a:spcAft>
                <a:spcPts val="0"/>
              </a:spcAft>
              <a:buClr>
                <a:schemeClr val="lt1"/>
              </a:buClr>
              <a:buSzPts val="1100"/>
              <a:buFont typeface="Arial"/>
              <a:buNone/>
            </a:pPr>
            <a:r>
              <a:rPr lang="sv-SE">
                <a:solidFill>
                  <a:schemeClr val="lt1"/>
                </a:solidFill>
              </a:rPr>
              <a:t>LÄRGRUPPSPLAN</a:t>
            </a:r>
            <a:r>
              <a:rPr lang="sv-SE"/>
              <a:t> MOTIVATION OCH PRESTATION #3</a:t>
            </a:r>
            <a:endParaRPr/>
          </a:p>
        </p:txBody>
      </p:sp>
      <p:sp>
        <p:nvSpPr>
          <p:cNvPr id="58" name="Google Shape;58;g2f7522cf056_0_66"/>
          <p:cNvSpPr txBox="1">
            <a:spLocks noGrp="1"/>
          </p:cNvSpPr>
          <p:nvPr>
            <p:ph type="body" idx="1"/>
          </p:nvPr>
        </p:nvSpPr>
        <p:spPr>
          <a:xfrm>
            <a:off x="525129" y="2285950"/>
            <a:ext cx="6165900" cy="5612400"/>
          </a:xfrm>
          <a:prstGeom prst="rect">
            <a:avLst/>
          </a:prstGeom>
          <a:noFill/>
          <a:ln>
            <a:noFill/>
          </a:ln>
        </p:spPr>
        <p:txBody>
          <a:bodyPr spcFirstLastPara="1" wrap="square" lIns="0" tIns="0" rIns="0" bIns="0" anchor="t" anchorCtr="0">
            <a:noAutofit/>
          </a:bodyPr>
          <a:lstStyle/>
          <a:p>
            <a:pPr marL="0" lvl="0" indent="0" algn="l" rtl="0">
              <a:lnSpc>
                <a:spcPct val="110000"/>
              </a:lnSpc>
              <a:spcBef>
                <a:spcPts val="600"/>
              </a:spcBef>
              <a:spcAft>
                <a:spcPts val="0"/>
              </a:spcAft>
              <a:buClr>
                <a:schemeClr val="dk1"/>
              </a:buClr>
              <a:buSzPts val="1100"/>
              <a:buFont typeface="Arial"/>
              <a:buNone/>
            </a:pPr>
            <a:r>
              <a:rPr lang="sv-SE" sz="1400" b="1" dirty="0">
                <a:solidFill>
                  <a:srgbClr val="0065B0"/>
                </a:solidFill>
                <a:latin typeface="Arial Black"/>
                <a:ea typeface="Arial Black"/>
                <a:cs typeface="Arial Black"/>
                <a:sym typeface="Arial Black"/>
              </a:rPr>
              <a:t> Information till dig som </a:t>
            </a:r>
            <a:r>
              <a:rPr lang="sv-SE" sz="1400" b="1" dirty="0" err="1">
                <a:solidFill>
                  <a:srgbClr val="0065B0"/>
                </a:solidFill>
                <a:latin typeface="Arial Black"/>
                <a:ea typeface="Arial Black"/>
                <a:cs typeface="Arial Black"/>
                <a:sym typeface="Arial Black"/>
              </a:rPr>
              <a:t>lärgruppsledare</a:t>
            </a:r>
            <a:r>
              <a:rPr lang="sv-SE" dirty="0"/>
              <a:t> </a:t>
            </a:r>
            <a:endParaRPr dirty="0"/>
          </a:p>
          <a:p>
            <a:pPr marL="0" lvl="0" indent="0" algn="l" rtl="0">
              <a:lnSpc>
                <a:spcPct val="110000"/>
              </a:lnSpc>
              <a:spcBef>
                <a:spcPts val="600"/>
              </a:spcBef>
              <a:spcAft>
                <a:spcPts val="0"/>
              </a:spcAft>
              <a:buClr>
                <a:schemeClr val="dk1"/>
              </a:buClr>
              <a:buSzPts val="1100"/>
              <a:buFont typeface="Arial"/>
              <a:buNone/>
            </a:pPr>
            <a:r>
              <a:rPr lang="sv-SE" dirty="0"/>
              <a:t>➢ Resultatmål: Fokuserar på resultat i jämförelse med andra (till exempel att ta medalj). </a:t>
            </a:r>
            <a:endParaRPr dirty="0"/>
          </a:p>
          <a:p>
            <a:pPr marL="0" lvl="0" indent="0" algn="l" rtl="0">
              <a:lnSpc>
                <a:spcPct val="110000"/>
              </a:lnSpc>
              <a:spcBef>
                <a:spcPts val="600"/>
              </a:spcBef>
              <a:spcAft>
                <a:spcPts val="0"/>
              </a:spcAft>
              <a:buClr>
                <a:schemeClr val="dk1"/>
              </a:buClr>
              <a:buSzPts val="1100"/>
              <a:buFont typeface="Arial"/>
              <a:buNone/>
            </a:pPr>
            <a:r>
              <a:rPr lang="sv-SE" dirty="0"/>
              <a:t>➢ Prestationsmål: Fokuserar på den egna prestationen (till exempel en bättre kilometer tid eller ökat andel spikade kontroller). </a:t>
            </a:r>
            <a:endParaRPr dirty="0"/>
          </a:p>
          <a:p>
            <a:pPr marL="0" lvl="0" indent="0" algn="l" rtl="0">
              <a:lnSpc>
                <a:spcPct val="110000"/>
              </a:lnSpc>
              <a:spcBef>
                <a:spcPts val="600"/>
              </a:spcBef>
              <a:spcAft>
                <a:spcPts val="0"/>
              </a:spcAft>
              <a:buClr>
                <a:schemeClr val="dk1"/>
              </a:buClr>
              <a:buSzPts val="1100"/>
              <a:buFont typeface="Arial"/>
              <a:buNone/>
            </a:pPr>
            <a:r>
              <a:rPr lang="sv-SE" dirty="0"/>
              <a:t>➢ Processmål: Fokuserar på de specifika uppgifter (till exempel teknik, utförande, som att ta fokusera på att ta riktning ut från en kontroll). Dessa är ofta kopplade till beteenden som är önskvärda för att prestera bra. </a:t>
            </a:r>
            <a:endParaRPr dirty="0"/>
          </a:p>
          <a:p>
            <a:pPr marL="0" lvl="0" indent="0" algn="ctr" rtl="0">
              <a:lnSpc>
                <a:spcPct val="110000"/>
              </a:lnSpc>
              <a:spcBef>
                <a:spcPts val="600"/>
              </a:spcBef>
              <a:spcAft>
                <a:spcPts val="0"/>
              </a:spcAft>
              <a:buClr>
                <a:schemeClr val="dk1"/>
              </a:buClr>
              <a:buSzPts val="1100"/>
              <a:buFont typeface="Arial"/>
              <a:buNone/>
            </a:pPr>
            <a:r>
              <a:rPr lang="sv-SE" dirty="0">
                <a:latin typeface="Arial Black"/>
                <a:ea typeface="Arial Black"/>
                <a:cs typeface="Arial Black"/>
                <a:sym typeface="Arial Black"/>
              </a:rPr>
              <a:t>Exempel: </a:t>
            </a:r>
            <a:endParaRPr dirty="0">
              <a:latin typeface="Arial Black"/>
              <a:ea typeface="Arial Black"/>
              <a:cs typeface="Arial Black"/>
              <a:sym typeface="Arial Black"/>
            </a:endParaRPr>
          </a:p>
          <a:p>
            <a:pPr marL="0" lvl="0" indent="0" algn="ctr" rtl="0">
              <a:lnSpc>
                <a:spcPct val="110000"/>
              </a:lnSpc>
              <a:spcBef>
                <a:spcPts val="600"/>
              </a:spcBef>
              <a:spcAft>
                <a:spcPts val="0"/>
              </a:spcAft>
              <a:buClr>
                <a:schemeClr val="dk1"/>
              </a:buClr>
              <a:buSzPts val="1100"/>
              <a:buFont typeface="Arial"/>
              <a:buNone/>
            </a:pPr>
            <a:r>
              <a:rPr lang="sv-SE" dirty="0"/>
              <a:t>Att ha som mål att springa 10 sekunder snabbare per kilometer samtidigt som man har en målsättning att bli uttagen till förstalaget utgör en kombination av ett resultat- och ett prestationsmål. Det ger två möjligheter att lyckas. Även om du lägger upp din träning och lyckas springa 10 sek snabbare per kilometer kanske du tyvärr inte blir uttagen. En skillnad mellan resultat- och prestationsmål är att prestationsmål ligger mer inom den egna kontrollen. </a:t>
            </a:r>
            <a:endParaRPr dirty="0"/>
          </a:p>
          <a:p>
            <a:pPr marL="0" lvl="0" indent="0" algn="l" rtl="0">
              <a:lnSpc>
                <a:spcPct val="110000"/>
              </a:lnSpc>
              <a:spcBef>
                <a:spcPts val="600"/>
              </a:spcBef>
              <a:spcAft>
                <a:spcPts val="0"/>
              </a:spcAft>
              <a:buClr>
                <a:schemeClr val="dk1"/>
              </a:buClr>
              <a:buSzPts val="1100"/>
              <a:buFont typeface="Arial"/>
              <a:buNone/>
            </a:pPr>
            <a:endParaRPr dirty="0"/>
          </a:p>
          <a:p>
            <a:pPr marL="0" lvl="0" indent="0" algn="l" rtl="0">
              <a:lnSpc>
                <a:spcPct val="110000"/>
              </a:lnSpc>
              <a:spcBef>
                <a:spcPts val="600"/>
              </a:spcBef>
              <a:spcAft>
                <a:spcPts val="0"/>
              </a:spcAft>
              <a:buClr>
                <a:schemeClr val="dk1"/>
              </a:buClr>
              <a:buSzPts val="1100"/>
              <a:buFont typeface="Arial"/>
              <a:buNone/>
            </a:pPr>
            <a:r>
              <a:rPr lang="sv-SE" dirty="0"/>
              <a:t>Resultat- och prestationsmål förutsätter ett långsiktigt målsättningsarbete. I jämförelse handlar processmål mer om målsättningen i stunden. Vad du ska göra och fokusera på här och nu. </a:t>
            </a:r>
            <a:endParaRPr dirty="0"/>
          </a:p>
          <a:p>
            <a:pPr marL="0" lvl="0" indent="0" algn="l" rtl="0">
              <a:lnSpc>
                <a:spcPct val="110000"/>
              </a:lnSpc>
              <a:spcBef>
                <a:spcPts val="600"/>
              </a:spcBef>
              <a:spcAft>
                <a:spcPts val="0"/>
              </a:spcAft>
              <a:buClr>
                <a:schemeClr val="dk1"/>
              </a:buClr>
              <a:buSzPts val="1100"/>
              <a:buFont typeface="Arial"/>
              <a:buNone/>
            </a:pPr>
            <a:r>
              <a:rPr lang="sv-SE" sz="1400" b="1" dirty="0">
                <a:solidFill>
                  <a:srgbClr val="0065B0"/>
                </a:solidFill>
                <a:latin typeface="Arial Black"/>
                <a:ea typeface="Arial Black"/>
                <a:cs typeface="Arial Black"/>
                <a:sym typeface="Arial Black"/>
              </a:rPr>
              <a:t>Inledning </a:t>
            </a:r>
            <a:endParaRPr sz="1400" b="1" dirty="0">
              <a:solidFill>
                <a:srgbClr val="0065B0"/>
              </a:solidFill>
              <a:latin typeface="Arial Black"/>
              <a:ea typeface="Arial Black"/>
              <a:cs typeface="Arial Black"/>
              <a:sym typeface="Arial Black"/>
            </a:endParaRPr>
          </a:p>
          <a:p>
            <a:pPr marL="0" lvl="0" indent="0" algn="l" rtl="0">
              <a:lnSpc>
                <a:spcPct val="110000"/>
              </a:lnSpc>
              <a:spcBef>
                <a:spcPts val="600"/>
              </a:spcBef>
              <a:spcAft>
                <a:spcPts val="0"/>
              </a:spcAft>
              <a:buClr>
                <a:schemeClr val="dk1"/>
              </a:buClr>
              <a:buSzPts val="1100"/>
              <a:buFont typeface="Arial"/>
              <a:buNone/>
            </a:pPr>
            <a:r>
              <a:rPr lang="sv-SE" dirty="0"/>
              <a:t>Börja med att beskriv det olika mål som finns och sedan beskriva utifrån exemplet. </a:t>
            </a:r>
            <a:endParaRPr dirty="0"/>
          </a:p>
          <a:p>
            <a:pPr marL="0" lvl="0" indent="0" algn="l" rtl="0">
              <a:lnSpc>
                <a:spcPct val="110000"/>
              </a:lnSpc>
              <a:spcBef>
                <a:spcPts val="600"/>
              </a:spcBef>
              <a:spcAft>
                <a:spcPts val="0"/>
              </a:spcAft>
              <a:buClr>
                <a:schemeClr val="dk1"/>
              </a:buClr>
              <a:buSzPts val="1100"/>
              <a:buFont typeface="Arial"/>
              <a:buNone/>
            </a:pPr>
            <a:r>
              <a:rPr lang="sv-SE" sz="1400" dirty="0">
                <a:solidFill>
                  <a:srgbClr val="0065B0"/>
                </a:solidFill>
                <a:latin typeface="Arial Black"/>
                <a:ea typeface="Arial Black"/>
                <a:cs typeface="Arial Black"/>
                <a:sym typeface="Arial Black"/>
              </a:rPr>
              <a:t>Frågeställning</a:t>
            </a:r>
            <a:r>
              <a:rPr lang="sv-SE" dirty="0"/>
              <a:t> </a:t>
            </a:r>
            <a:endParaRPr dirty="0"/>
          </a:p>
          <a:p>
            <a:pPr marL="0" lvl="0" indent="0" algn="l" rtl="0">
              <a:lnSpc>
                <a:spcPct val="110000"/>
              </a:lnSpc>
              <a:spcBef>
                <a:spcPts val="600"/>
              </a:spcBef>
              <a:spcAft>
                <a:spcPts val="0"/>
              </a:spcAft>
              <a:buClr>
                <a:schemeClr val="dk1"/>
              </a:buClr>
              <a:buSzPts val="1100"/>
              <a:buFont typeface="Arial"/>
              <a:buNone/>
            </a:pPr>
            <a:r>
              <a:rPr lang="sv-SE" dirty="0"/>
              <a:t>Diskutera i grupper tillsammans med en ledare och gå igenom frågeställningarna nedan. </a:t>
            </a:r>
            <a:endParaRPr dirty="0"/>
          </a:p>
          <a:p>
            <a:pPr marL="0" lvl="0" indent="0" algn="l" rtl="0">
              <a:lnSpc>
                <a:spcPct val="110000"/>
              </a:lnSpc>
              <a:spcBef>
                <a:spcPts val="600"/>
              </a:spcBef>
              <a:spcAft>
                <a:spcPts val="0"/>
              </a:spcAft>
              <a:buClr>
                <a:schemeClr val="dk1"/>
              </a:buClr>
              <a:buSzPts val="1100"/>
              <a:buFont typeface="Arial"/>
              <a:buNone/>
            </a:pPr>
            <a:r>
              <a:rPr lang="sv-SE" dirty="0"/>
              <a:t>▪ Vad har du för mål med ditt idrottande? </a:t>
            </a:r>
            <a:endParaRPr dirty="0"/>
          </a:p>
          <a:p>
            <a:pPr marL="0" lvl="0" indent="0" algn="l" rtl="0">
              <a:lnSpc>
                <a:spcPct val="110000"/>
              </a:lnSpc>
              <a:spcBef>
                <a:spcPts val="600"/>
              </a:spcBef>
              <a:spcAft>
                <a:spcPts val="0"/>
              </a:spcAft>
              <a:buClr>
                <a:schemeClr val="dk1"/>
              </a:buClr>
              <a:buSzPts val="1100"/>
              <a:buFont typeface="Arial"/>
              <a:buNone/>
            </a:pPr>
            <a:r>
              <a:rPr lang="sv-SE" dirty="0"/>
              <a:t>▪ Varför behöver vi mål? </a:t>
            </a:r>
            <a:endParaRPr dirty="0"/>
          </a:p>
          <a:p>
            <a:pPr marL="0" lvl="0" indent="0" algn="l" rtl="0">
              <a:lnSpc>
                <a:spcPct val="110000"/>
              </a:lnSpc>
              <a:spcBef>
                <a:spcPts val="600"/>
              </a:spcBef>
              <a:spcAft>
                <a:spcPts val="0"/>
              </a:spcAft>
              <a:buClr>
                <a:schemeClr val="dk1"/>
              </a:buClr>
              <a:buSzPts val="1100"/>
              <a:buFont typeface="Arial"/>
              <a:buNone/>
            </a:pPr>
            <a:r>
              <a:rPr lang="sv-SE" dirty="0"/>
              <a:t>▪ Ta gemensamt fram ett förslag på antingen prestationsmål eller processmål som ni kan ha som lag under den kommande säsongen. </a:t>
            </a:r>
            <a:endParaRPr dirty="0"/>
          </a:p>
          <a:p>
            <a:pPr marL="0" lvl="0" indent="0" algn="l" rtl="0">
              <a:lnSpc>
                <a:spcPct val="110000"/>
              </a:lnSpc>
              <a:spcBef>
                <a:spcPts val="600"/>
              </a:spcBef>
              <a:spcAft>
                <a:spcPts val="0"/>
              </a:spcAft>
              <a:buClr>
                <a:schemeClr val="dk1"/>
              </a:buClr>
              <a:buSzPts val="1100"/>
              <a:buFont typeface="Arial"/>
              <a:buNone/>
            </a:pPr>
            <a:r>
              <a:rPr lang="sv-SE" sz="1400" b="1" dirty="0">
                <a:solidFill>
                  <a:srgbClr val="0065B0"/>
                </a:solidFill>
                <a:latin typeface="Arial Black"/>
                <a:ea typeface="Arial Black"/>
                <a:cs typeface="Arial Black"/>
                <a:sym typeface="Arial Black"/>
              </a:rPr>
              <a:t>Avslut</a:t>
            </a:r>
            <a:endParaRPr sz="1400" b="1" dirty="0">
              <a:solidFill>
                <a:srgbClr val="0065B0"/>
              </a:solidFill>
              <a:latin typeface="Arial Black"/>
              <a:ea typeface="Arial Black"/>
              <a:cs typeface="Arial Black"/>
              <a:sym typeface="Arial Black"/>
            </a:endParaRPr>
          </a:p>
          <a:p>
            <a:pPr marL="0" lvl="0" indent="0" algn="l" rtl="0">
              <a:lnSpc>
                <a:spcPct val="110000"/>
              </a:lnSpc>
              <a:spcBef>
                <a:spcPts val="600"/>
              </a:spcBef>
              <a:spcAft>
                <a:spcPts val="0"/>
              </a:spcAft>
              <a:buClr>
                <a:schemeClr val="dk1"/>
              </a:buClr>
              <a:buSzPts val="1100"/>
              <a:buFont typeface="Arial"/>
              <a:buNone/>
            </a:pPr>
            <a:r>
              <a:rPr lang="sv-SE"/>
              <a:t>Gruppen </a:t>
            </a:r>
            <a:r>
              <a:rPr lang="sv-SE" dirty="0"/>
              <a:t>samlas och har en gemensam genomgång vad spelarna har lärt sig. Uppföljning Spelare får som uppgift att sätta upp individuella mål. Ni ledarteamet bestämmer själv vilket att det olika målen de ska göra samt hur många. </a:t>
            </a:r>
            <a:endParaRPr dirty="0"/>
          </a:p>
          <a:p>
            <a:pPr marL="0" lvl="0" indent="0" algn="l" rtl="0">
              <a:lnSpc>
                <a:spcPct val="110000"/>
              </a:lnSpc>
              <a:spcBef>
                <a:spcPts val="600"/>
              </a:spcBef>
              <a:spcAft>
                <a:spcPts val="0"/>
              </a:spcAft>
              <a:buClr>
                <a:schemeClr val="dk1"/>
              </a:buClr>
              <a:buSzPts val="1100"/>
              <a:buFont typeface="Arial"/>
              <a:buNone/>
            </a:pPr>
            <a:r>
              <a:rPr lang="sv-SE" sz="1400" b="1" dirty="0">
                <a:latin typeface="Arial Black"/>
                <a:ea typeface="Arial Black"/>
                <a:cs typeface="Arial Black"/>
                <a:sym typeface="Arial Black"/>
              </a:rPr>
              <a:t>Fördjupning </a:t>
            </a:r>
            <a:endParaRPr sz="1400" b="1" dirty="0">
              <a:latin typeface="Arial Black"/>
              <a:ea typeface="Arial Black"/>
              <a:cs typeface="Arial Black"/>
              <a:sym typeface="Arial Black"/>
            </a:endParaRPr>
          </a:p>
          <a:p>
            <a:pPr marL="0" lvl="0" indent="0" algn="l" rtl="0">
              <a:lnSpc>
                <a:spcPct val="110000"/>
              </a:lnSpc>
              <a:spcBef>
                <a:spcPts val="600"/>
              </a:spcBef>
              <a:spcAft>
                <a:spcPts val="0"/>
              </a:spcAft>
              <a:buClr>
                <a:schemeClr val="dk1"/>
              </a:buClr>
              <a:buSzPts val="1100"/>
              <a:buFont typeface="Arial"/>
              <a:buNone/>
            </a:pPr>
            <a:r>
              <a:rPr lang="sv-SE" dirty="0">
                <a:latin typeface="Arial Black"/>
                <a:ea typeface="Arial Black"/>
                <a:cs typeface="Arial Black"/>
                <a:sym typeface="Arial Black"/>
              </a:rPr>
              <a:t>Att sätta upp mål </a:t>
            </a:r>
            <a:r>
              <a:rPr lang="sv-SE" u="sng" dirty="0">
                <a:solidFill>
                  <a:schemeClr val="hlink"/>
                </a:solidFill>
                <a:hlinkClick r:id="rId4"/>
              </a:rPr>
              <a:t>https://utbildning.sisuforlag.se/orientering/utbildning/individutveckling/utvecklingsplan/ma bra/motivation/att-satta-upp-mal/</a:t>
            </a:r>
            <a:endParaRPr dirty="0"/>
          </a:p>
          <a:p>
            <a:pPr marL="0" lvl="0" indent="0" algn="l" rtl="0">
              <a:lnSpc>
                <a:spcPct val="110000"/>
              </a:lnSpc>
              <a:spcBef>
                <a:spcPts val="600"/>
              </a:spcBef>
              <a:spcAft>
                <a:spcPts val="0"/>
              </a:spcAft>
              <a:buClr>
                <a:schemeClr val="dk1"/>
              </a:buClr>
              <a:buSzPts val="1100"/>
              <a:buFont typeface="Arial"/>
              <a:buNone/>
            </a:pPr>
            <a:r>
              <a:rPr lang="sv-SE" dirty="0"/>
              <a:t>Ta kontakt med Utbildningsansvarig i föreningen så kan ledare och spelare få varsitt exemplar av Barnens spelregler. Behöver ni hjälp med hur ni går vidare hör av er till utbildningsansvarig i föreningen, som kan vidareförmedla kontakt till RF-SISU Örebro län.</a:t>
            </a:r>
          </a:p>
          <a:p>
            <a:pPr marL="0" lvl="0" indent="0" algn="l" rtl="0">
              <a:lnSpc>
                <a:spcPct val="110000"/>
              </a:lnSpc>
              <a:spcBef>
                <a:spcPts val="600"/>
              </a:spcBef>
              <a:spcAft>
                <a:spcPts val="0"/>
              </a:spcAft>
              <a:buClr>
                <a:schemeClr val="dk1"/>
              </a:buClr>
              <a:buSzPts val="1100"/>
              <a:buFont typeface="Arial"/>
              <a:buNone/>
            </a:pPr>
            <a:endParaRPr dirty="0"/>
          </a:p>
          <a:p>
            <a:pPr marL="0" lvl="0" indent="0" algn="l" rtl="0">
              <a:lnSpc>
                <a:spcPct val="110000"/>
              </a:lnSpc>
              <a:spcBef>
                <a:spcPts val="600"/>
              </a:spcBef>
              <a:spcAft>
                <a:spcPts val="0"/>
              </a:spcAft>
              <a:buClr>
                <a:schemeClr val="dk1"/>
              </a:buClr>
              <a:buSzPts val="1100"/>
              <a:buFont typeface="Arial"/>
              <a:buNone/>
            </a:pPr>
            <a:endParaRPr dirty="0"/>
          </a:p>
        </p:txBody>
      </p:sp>
      <p:pic>
        <p:nvPicPr>
          <p:cNvPr id="59" name="Google Shape;59;g2f7522cf056_0_66"/>
          <p:cNvPicPr preferRelativeResize="0"/>
          <p:nvPr/>
        </p:nvPicPr>
        <p:blipFill rotWithShape="1">
          <a:blip r:embed="rId5">
            <a:alphaModFix/>
          </a:blip>
          <a:srcRect/>
          <a:stretch/>
        </p:blipFill>
        <p:spPr>
          <a:xfrm>
            <a:off x="6313875" y="206898"/>
            <a:ext cx="937587" cy="879321"/>
          </a:xfrm>
          <a:prstGeom prst="rect">
            <a:avLst/>
          </a:prstGeom>
          <a:noFill/>
          <a:ln>
            <a:noFill/>
          </a:ln>
        </p:spPr>
      </p:pic>
      <p:pic>
        <p:nvPicPr>
          <p:cNvPr id="60" name="Google Shape;60;g2f7522cf056_0_66"/>
          <p:cNvPicPr preferRelativeResize="0"/>
          <p:nvPr/>
        </p:nvPicPr>
        <p:blipFill>
          <a:blip r:embed="rId6">
            <a:alphaModFix/>
          </a:blip>
          <a:stretch>
            <a:fillRect/>
          </a:stretch>
        </p:blipFill>
        <p:spPr>
          <a:xfrm>
            <a:off x="6255348" y="1231325"/>
            <a:ext cx="1054625" cy="1054625"/>
          </a:xfrm>
          <a:prstGeom prst="rect">
            <a:avLst/>
          </a:prstGeom>
          <a:noFill/>
          <a:ln>
            <a:noFill/>
          </a:ln>
        </p:spPr>
      </p:pic>
    </p:spTree>
  </p:cSld>
  <p:clrMapOvr>
    <a:masterClrMapping/>
  </p:clrMapOvr>
</p:sld>
</file>

<file path=ppt/theme/theme1.xml><?xml version="1.0" encoding="utf-8"?>
<a:theme xmlns:a="http://schemas.openxmlformats.org/drawingml/2006/main" name="Office-tema">
  <a:themeElements>
    <a:clrScheme name="Egen 10">
      <a:dk1>
        <a:srgbClr val="000000"/>
      </a:dk1>
      <a:lt1>
        <a:srgbClr val="FFFFFF"/>
      </a:lt1>
      <a:dk2>
        <a:srgbClr val="44546A"/>
      </a:dk2>
      <a:lt2>
        <a:srgbClr val="E7E6E6"/>
      </a:lt2>
      <a:accent1>
        <a:srgbClr val="00B1EB"/>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kument" ma:contentTypeID="0x0101000E600A9E2824C44BBD08C455BE0CBFC9" ma:contentTypeVersion="19" ma:contentTypeDescription="Skapa ett nytt dokument." ma:contentTypeScope="" ma:versionID="a36644048a15ec4dc5ef14d50de5093e">
  <xsd:schema xmlns:xsd="http://www.w3.org/2001/XMLSchema" xmlns:xs="http://www.w3.org/2001/XMLSchema" xmlns:p="http://schemas.microsoft.com/office/2006/metadata/properties" xmlns:ns2="29897d89-7987-4e5a-9500-ad70803f94e3" xmlns:ns3="26fdf2fc-e934-472e-9a20-1f239de656b7" targetNamespace="http://schemas.microsoft.com/office/2006/metadata/properties" ma:root="true" ma:fieldsID="8988d720aba0e2ff38c0915ceb2680fe" ns2:_="" ns3:_="">
    <xsd:import namespace="29897d89-7987-4e5a-9500-ad70803f94e3"/>
    <xsd:import namespace="26fdf2fc-e934-472e-9a20-1f239de656b7"/>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OCR" minOccurs="0"/>
                <xsd:element ref="ns2:MediaServiceDateTaken" minOccurs="0"/>
                <xsd:element ref="ns2:MediaServiceLocation" minOccurs="0"/>
                <xsd:element ref="ns3:SharedWithUsers" minOccurs="0"/>
                <xsd:element ref="ns3:SharedWithDetails" minOccurs="0"/>
                <xsd:element ref="ns2:MediaServiceGenerationTime" minOccurs="0"/>
                <xsd:element ref="ns2:MediaServiceEventHashCode" minOccurs="0"/>
                <xsd:element ref="ns2:MediaServiceAutoKeyPoints" minOccurs="0"/>
                <xsd:element ref="ns2:MediaServiceKeyPoints" minOccurs="0"/>
                <xsd:element ref="ns2:MediaLengthInSeconds" minOccurs="0"/>
                <xsd:element ref="ns2:lcf76f155ced4ddcb4097134ff3c332f" minOccurs="0"/>
                <xsd:element ref="ns3:TaxCatchAll" minOccurs="0"/>
                <xsd:element ref="ns2:MediaServiceSearchProperties" minOccurs="0"/>
                <xsd:element ref="ns2: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9897d89-7987-4e5a-9500-ad70803f94e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ServiceLocation" ma:index="13" nillable="true" ma:displayName="Location" ma:internalName="MediaServiceLocation" ma:readOnly="true">
      <xsd:simpleType>
        <xsd:restriction base="dms:Text"/>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AutoKeyPoints" ma:index="18" nillable="true" ma:displayName="MediaServiceAutoKeyPoints" ma:hidden="true" ma:internalName="MediaServiceAutoKeyPoints" ma:readOnly="true">
      <xsd:simpleType>
        <xsd:restriction base="dms:Note"/>
      </xsd:simpleType>
    </xsd:element>
    <xsd:element name="MediaServiceKeyPoints" ma:index="19" nillable="true" ma:displayName="KeyPoints" ma:internalName="MediaServiceKeyPoints" ma:readOnly="true">
      <xsd:simpleType>
        <xsd:restriction base="dms:Note">
          <xsd:maxLength value="255"/>
        </xsd:restriction>
      </xsd:simpleType>
    </xsd:element>
    <xsd:element name="MediaLengthInSeconds" ma:index="20" nillable="true" ma:displayName="Length (seconds)"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Bildmarkeringar" ma:readOnly="false" ma:fieldId="{5cf76f15-5ced-4ddc-b409-7134ff3c332f}" ma:taxonomyMulti="true" ma:sspId="569f3a60-3ad3-4329-af7f-6cf4f85e1abb" ma:termSetId="09814cd3-568e-fe90-9814-8d621ff8fb84" ma:anchorId="fba54fb3-c3e1-fe81-a776-ca4b69148c4d" ma:open="true" ma:isKeyword="false">
      <xsd:complexType>
        <xsd:sequence>
          <xsd:element ref="pc:Terms" minOccurs="0" maxOccurs="1"/>
        </xsd:sequence>
      </xsd:complexType>
    </xsd:element>
    <xsd:element name="MediaServiceSearchProperties" ma:index="24" nillable="true" ma:displayName="MediaServiceSearchProperties" ma:hidden="true" ma:internalName="MediaServiceSearchProperties" ma:readOnly="true">
      <xsd:simpleType>
        <xsd:restriction base="dms:Note"/>
      </xsd:simpleType>
    </xsd:element>
    <xsd:element name="MediaServiceObjectDetectorVersions" ma:index="25" nillable="true" ma:displayName="MediaServiceObjectDetectorVersions" ma:description="" ma:hidden="true" ma:indexed="true" ma:internalName="MediaServiceObjectDetectorVersion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26fdf2fc-e934-472e-9a20-1f239de656b7" elementFormDefault="qualified">
    <xsd:import namespace="http://schemas.microsoft.com/office/2006/documentManagement/types"/>
    <xsd:import namespace="http://schemas.microsoft.com/office/infopath/2007/PartnerControls"/>
    <xsd:element name="SharedWithUsers" ma:index="14" nillable="true" ma:displayName="Delat med"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Delat med information" ma:internalName="SharedWithDetails" ma:readOnly="true">
      <xsd:simpleType>
        <xsd:restriction base="dms:Note">
          <xsd:maxLength value="255"/>
        </xsd:restriction>
      </xsd:simpleType>
    </xsd:element>
    <xsd:element name="TaxCatchAll" ma:index="23" nillable="true" ma:displayName="Taxonomy Catch All Column" ma:hidden="true" ma:list="{c9141eb4-a8dc-47ec-872c-4ed3f02a420d}" ma:internalName="TaxCatchAll" ma:showField="CatchAllData" ma:web="26fdf2fc-e934-472e-9a20-1f239de656b7">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nehållstyp"/>
        <xsd:element ref="dc:title" minOccurs="0" maxOccurs="1" ma:index="4" ma:displayName="Rubrik"/>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26fdf2fc-e934-472e-9a20-1f239de656b7" xsi:nil="true"/>
    <lcf76f155ced4ddcb4097134ff3c332f xmlns="29897d89-7987-4e5a-9500-ad70803f94e3">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F219B770-2864-42BA-B230-B9BFED86B802}"/>
</file>

<file path=customXml/itemProps2.xml><?xml version="1.0" encoding="utf-8"?>
<ds:datastoreItem xmlns:ds="http://schemas.openxmlformats.org/officeDocument/2006/customXml" ds:itemID="{83F05AB4-E45D-4602-8757-8ED260F80D30}"/>
</file>

<file path=customXml/itemProps3.xml><?xml version="1.0" encoding="utf-8"?>
<ds:datastoreItem xmlns:ds="http://schemas.openxmlformats.org/officeDocument/2006/customXml" ds:itemID="{366162CC-625E-4355-ABD0-75F780C49365}"/>
</file>

<file path=docProps/app.xml><?xml version="1.0" encoding="utf-8"?>
<Properties xmlns="http://schemas.openxmlformats.org/officeDocument/2006/extended-properties" xmlns:vt="http://schemas.openxmlformats.org/officeDocument/2006/docPropsVTypes">
  <TotalTime>0</TotalTime>
  <Words>1329</Words>
  <Application>Microsoft Office PowerPoint</Application>
  <PresentationFormat>Anpassad</PresentationFormat>
  <Paragraphs>80</Paragraphs>
  <Slides>4</Slides>
  <Notes>4</Notes>
  <HiddenSlides>0</HiddenSlides>
  <MMClips>0</MMClips>
  <ScaleCrop>false</ScaleCrop>
  <HeadingPairs>
    <vt:vector size="6" baseType="variant">
      <vt:variant>
        <vt:lpstr>Använt teckensnitt</vt:lpstr>
      </vt:variant>
      <vt:variant>
        <vt:i4>4</vt:i4>
      </vt:variant>
      <vt:variant>
        <vt:lpstr>Tema</vt:lpstr>
      </vt:variant>
      <vt:variant>
        <vt:i4>1</vt:i4>
      </vt:variant>
      <vt:variant>
        <vt:lpstr>Bildrubriker</vt:lpstr>
      </vt:variant>
      <vt:variant>
        <vt:i4>4</vt:i4>
      </vt:variant>
    </vt:vector>
  </HeadingPairs>
  <TitlesOfParts>
    <vt:vector size="9" baseType="lpstr">
      <vt:lpstr>Arial Black</vt:lpstr>
      <vt:lpstr>Proxima Nova</vt:lpstr>
      <vt:lpstr>Calibri</vt:lpstr>
      <vt:lpstr>Arial</vt:lpstr>
      <vt:lpstr>Office-tema</vt:lpstr>
      <vt:lpstr>Information</vt:lpstr>
      <vt:lpstr>VARFÖR IDROTTAR DU?</vt:lpstr>
      <vt:lpstr>ATT TÄVLA</vt:lpstr>
      <vt:lpstr>MÅLSÄTTNING</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Tor Widerberg (RF)</dc:creator>
  <cp:lastModifiedBy>Lucas Forsberg (RF-SISU Örebro län)</cp:lastModifiedBy>
  <cp:revision>1</cp:revision>
  <dcterms:created xsi:type="dcterms:W3CDTF">2018-11-13T14:50:57Z</dcterms:created>
  <dcterms:modified xsi:type="dcterms:W3CDTF">2024-12-13T10:15:20Z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0x0101000E600A9E2824C44BBD08C455BE0CBFC9</vt:lpwstr>
  </property>
  <property fmtid="{D5CDD505-2E9C-101B-9397-08002B2CF9AE}" pid="3" name="MediaServiceImageTags">
    <vt:lpwstr/>
  </property>
</Properties>
</file>