
<file path=[Content_Types].xml><?xml version="1.0" encoding="utf-8"?>
<Types xmlns="http://schemas.openxmlformats.org/package/2006/content-types">
  <Default Extension="fntdata" ContentType="application/x-fontdata"/>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metadata" ContentType="application/binary"/>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48" r:id="rId1"/>
    <p:sldMasterId id="2147483651" r:id="rId2"/>
  </p:sldMasterIdLst>
  <p:notesMasterIdLst>
    <p:notesMasterId r:id="rId7"/>
  </p:notesMasterIdLst>
  <p:sldIdLst>
    <p:sldId id="256" r:id="rId3"/>
    <p:sldId id="257" r:id="rId4"/>
    <p:sldId id="258" r:id="rId5"/>
    <p:sldId id="259" r:id="rId6"/>
  </p:sldIdLst>
  <p:sldSz cx="7559675" cy="10691813"/>
  <p:notesSz cx="6858000" cy="9144000"/>
  <p:embeddedFontLst>
    <p:embeddedFont>
      <p:font typeface="Arial Black" panose="020B0A04020102020204" pitchFamily="34" charset="0"/>
      <p:regular r:id="rId8"/>
      <p:bold r:id="rId9"/>
    </p:embeddedFont>
    <p:embeddedFont>
      <p:font typeface="Proxima Nova" panose="020B0604020202020204" charset="0"/>
      <p:regular r:id="rId10"/>
      <p:bold r:id="rId11"/>
      <p:italic r:id="rId12"/>
      <p:boldItalic r:id="rId13"/>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pos="294">
          <p15:clr>
            <a:srgbClr val="A4A3A4"/>
          </p15:clr>
        </p15:guide>
        <p15:guide id="2" orient="horz" pos="6339">
          <p15:clr>
            <a:srgbClr val="A4A3A4"/>
          </p15:clr>
        </p15:guide>
        <p15:guide id="3" pos="4399">
          <p15:clr>
            <a:srgbClr val="A4A3A4"/>
          </p15:clr>
        </p15:guide>
      </p15:sldGuideLst>
    </p:ext>
    <p:ext uri="GoogleSlidesCustomDataVersion2">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r:id="rId16" roundtripDataSignature="AMtx7mi0t0TfZDjOtcV8U/olreG+6O2EIQ=="/>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4" d="100"/>
          <a:sy n="64" d="100"/>
        </p:scale>
        <p:origin x="924" y="90"/>
      </p:cViewPr>
      <p:guideLst>
        <p:guide pos="294"/>
        <p:guide orient="horz" pos="6339"/>
        <p:guide pos="4399"/>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font" Target="fonts/font1.fntdata"/><Relationship Id="rId13" Type="http://schemas.openxmlformats.org/officeDocument/2006/relationships/font" Target="fonts/font6.fntdata"/><Relationship Id="rId18" Type="http://schemas.openxmlformats.org/officeDocument/2006/relationships/viewProps" Target="viewProps.xml"/><Relationship Id="rId3" Type="http://schemas.openxmlformats.org/officeDocument/2006/relationships/slide" Target="slides/slide1.xml"/><Relationship Id="rId21" Type="http://schemas.microsoft.com/office/2016/11/relationships/changesInfo" Target="changesInfos/changesInfo1.xml"/><Relationship Id="rId7" Type="http://schemas.openxmlformats.org/officeDocument/2006/relationships/notesMaster" Target="notesMasters/notesMaster1.xml"/><Relationship Id="rId12" Type="http://schemas.openxmlformats.org/officeDocument/2006/relationships/font" Target="fonts/font5.fntdata"/><Relationship Id="rId17" Type="http://schemas.openxmlformats.org/officeDocument/2006/relationships/presProps" Target="presProps.xml"/><Relationship Id="rId2" Type="http://schemas.openxmlformats.org/officeDocument/2006/relationships/slideMaster" Target="slideMasters/slideMaster2.xml"/><Relationship Id="rId16" Type="http://customschemas.google.com/relationships/presentationmetadata" Target="metadata"/><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font" Target="fonts/font4.fntdata"/><Relationship Id="rId24" Type="http://schemas.openxmlformats.org/officeDocument/2006/relationships/customXml" Target="../customXml/item3.xml"/><Relationship Id="rId5" Type="http://schemas.openxmlformats.org/officeDocument/2006/relationships/slide" Target="slides/slide3.xml"/><Relationship Id="rId23" Type="http://schemas.openxmlformats.org/officeDocument/2006/relationships/customXml" Target="../customXml/item2.xml"/><Relationship Id="rId10" Type="http://schemas.openxmlformats.org/officeDocument/2006/relationships/font" Target="fonts/font3.fntdata"/><Relationship Id="rId19"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font" Target="fonts/font2.fntdata"/><Relationship Id="rId22" Type="http://schemas.openxmlformats.org/officeDocument/2006/relationships/customXml" Target="../customXml/item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Lucas Forsberg (RF-SISU Örebro län)" userId="8389ac24-e803-46d6-a11c-cba2dd639827" providerId="ADAL" clId="{6AFA8ADA-38C0-4CA8-8072-302355A75EAD}"/>
    <pc:docChg chg="undo custSel addSld delSld modSld addMainMaster delMainMaster">
      <pc:chgData name="Lucas Forsberg (RF-SISU Örebro län)" userId="8389ac24-e803-46d6-a11c-cba2dd639827" providerId="ADAL" clId="{6AFA8ADA-38C0-4CA8-8072-302355A75EAD}" dt="2024-12-13T10:13:39.152" v="292" actId="20577"/>
      <pc:docMkLst>
        <pc:docMk/>
      </pc:docMkLst>
      <pc:sldChg chg="modSp add del mod">
        <pc:chgData name="Lucas Forsberg (RF-SISU Örebro län)" userId="8389ac24-e803-46d6-a11c-cba2dd639827" providerId="ADAL" clId="{6AFA8ADA-38C0-4CA8-8072-302355A75EAD}" dt="2024-12-13T10:13:39.152" v="292" actId="20577"/>
        <pc:sldMkLst>
          <pc:docMk/>
          <pc:sldMk cId="0" sldId="256"/>
        </pc:sldMkLst>
        <pc:spChg chg="mod">
          <ac:chgData name="Lucas Forsberg (RF-SISU Örebro län)" userId="8389ac24-e803-46d6-a11c-cba2dd639827" providerId="ADAL" clId="{6AFA8ADA-38C0-4CA8-8072-302355A75EAD}" dt="2024-12-13T10:13:39.152" v="292" actId="20577"/>
          <ac:spMkLst>
            <pc:docMk/>
            <pc:sldMk cId="0" sldId="256"/>
            <ac:spMk id="36" creationId="{00000000-0000-0000-0000-000000000000}"/>
          </ac:spMkLst>
        </pc:spChg>
        <pc:spChg chg="mod">
          <ac:chgData name="Lucas Forsberg (RF-SISU Örebro län)" userId="8389ac24-e803-46d6-a11c-cba2dd639827" providerId="ADAL" clId="{6AFA8ADA-38C0-4CA8-8072-302355A75EAD}" dt="2024-12-13T09:35:53.654" v="262" actId="20577"/>
          <ac:spMkLst>
            <pc:docMk/>
            <pc:sldMk cId="0" sldId="256"/>
            <ac:spMk id="37" creationId="{00000000-0000-0000-0000-000000000000}"/>
          </ac:spMkLst>
        </pc:spChg>
      </pc:sldChg>
      <pc:sldChg chg="modSp mod">
        <pc:chgData name="Lucas Forsberg (RF-SISU Örebro län)" userId="8389ac24-e803-46d6-a11c-cba2dd639827" providerId="ADAL" clId="{6AFA8ADA-38C0-4CA8-8072-302355A75EAD}" dt="2024-12-13T09:32:13.666" v="216" actId="20577"/>
        <pc:sldMkLst>
          <pc:docMk/>
          <pc:sldMk cId="0" sldId="257"/>
        </pc:sldMkLst>
        <pc:spChg chg="mod">
          <ac:chgData name="Lucas Forsberg (RF-SISU Örebro län)" userId="8389ac24-e803-46d6-a11c-cba2dd639827" providerId="ADAL" clId="{6AFA8ADA-38C0-4CA8-8072-302355A75EAD}" dt="2024-12-13T09:32:13.666" v="216" actId="20577"/>
          <ac:spMkLst>
            <pc:docMk/>
            <pc:sldMk cId="0" sldId="257"/>
            <ac:spMk id="48" creationId="{00000000-0000-0000-0000-000000000000}"/>
          </ac:spMkLst>
        </pc:spChg>
      </pc:sldChg>
      <pc:sldChg chg="modSp mod">
        <pc:chgData name="Lucas Forsberg (RF-SISU Örebro län)" userId="8389ac24-e803-46d6-a11c-cba2dd639827" providerId="ADAL" clId="{6AFA8ADA-38C0-4CA8-8072-302355A75EAD}" dt="2024-12-13T09:34:38.194" v="250" actId="1076"/>
        <pc:sldMkLst>
          <pc:docMk/>
          <pc:sldMk cId="0" sldId="258"/>
        </pc:sldMkLst>
        <pc:spChg chg="mod">
          <ac:chgData name="Lucas Forsberg (RF-SISU Örebro län)" userId="8389ac24-e803-46d6-a11c-cba2dd639827" providerId="ADAL" clId="{6AFA8ADA-38C0-4CA8-8072-302355A75EAD}" dt="2024-12-13T09:34:38.194" v="250" actId="1076"/>
          <ac:spMkLst>
            <pc:docMk/>
            <pc:sldMk cId="0" sldId="258"/>
            <ac:spMk id="59" creationId="{00000000-0000-0000-0000-000000000000}"/>
          </ac:spMkLst>
        </pc:spChg>
      </pc:sldChg>
      <pc:sldChg chg="modSp mod">
        <pc:chgData name="Lucas Forsberg (RF-SISU Örebro län)" userId="8389ac24-e803-46d6-a11c-cba2dd639827" providerId="ADAL" clId="{6AFA8ADA-38C0-4CA8-8072-302355A75EAD}" dt="2024-12-13T09:35:19.271" v="254"/>
        <pc:sldMkLst>
          <pc:docMk/>
          <pc:sldMk cId="0" sldId="259"/>
        </pc:sldMkLst>
        <pc:spChg chg="mod">
          <ac:chgData name="Lucas Forsberg (RF-SISU Örebro län)" userId="8389ac24-e803-46d6-a11c-cba2dd639827" providerId="ADAL" clId="{6AFA8ADA-38C0-4CA8-8072-302355A75EAD}" dt="2024-12-13T09:35:19.271" v="254"/>
          <ac:spMkLst>
            <pc:docMk/>
            <pc:sldMk cId="0" sldId="259"/>
            <ac:spMk id="70" creationId="{00000000-0000-0000-0000-000000000000}"/>
          </ac:spMkLst>
        </pc:spChg>
      </pc:sldChg>
      <pc:sldMasterChg chg="add del addSldLayout delSldLayout">
        <pc:chgData name="Lucas Forsberg (RF-SISU Örebro län)" userId="8389ac24-e803-46d6-a11c-cba2dd639827" providerId="ADAL" clId="{6AFA8ADA-38C0-4CA8-8072-302355A75EAD}" dt="2024-12-13T09:35:40.663" v="256" actId="47"/>
        <pc:sldMasterMkLst>
          <pc:docMk/>
          <pc:sldMasterMk cId="0" sldId="2147483648"/>
        </pc:sldMasterMkLst>
        <pc:sldLayoutChg chg="add del">
          <pc:chgData name="Lucas Forsberg (RF-SISU Örebro län)" userId="8389ac24-e803-46d6-a11c-cba2dd639827" providerId="ADAL" clId="{6AFA8ADA-38C0-4CA8-8072-302355A75EAD}" dt="2024-12-13T09:35:40.663" v="256" actId="47"/>
          <pc:sldLayoutMkLst>
            <pc:docMk/>
            <pc:sldMasterMk cId="0" sldId="2147483648"/>
            <pc:sldLayoutMk cId="0" sldId="2147483649"/>
          </pc:sldLayoutMkLst>
        </pc:sldLayoutChg>
        <pc:sldLayoutChg chg="add del">
          <pc:chgData name="Lucas Forsberg (RF-SISU Örebro län)" userId="8389ac24-e803-46d6-a11c-cba2dd639827" providerId="ADAL" clId="{6AFA8ADA-38C0-4CA8-8072-302355A75EAD}" dt="2024-12-13T09:35:40.663" v="256" actId="47"/>
          <pc:sldLayoutMkLst>
            <pc:docMk/>
            <pc:sldMasterMk cId="0" sldId="2147483648"/>
            <pc:sldLayoutMk cId="0" sldId="2147483650"/>
          </pc:sldLayoutMkLst>
        </pc:sldLayoutChg>
      </pc:sldMaster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9"/>
        <p:cNvGrpSpPr/>
        <p:nvPr/>
      </p:nvGrpSpPr>
      <p:grpSpPr>
        <a:xfrm>
          <a:off x="0" y="0"/>
          <a:ext cx="0" cy="0"/>
          <a:chOff x="0" y="0"/>
          <a:chExt cx="0" cy="0"/>
        </a:xfrm>
      </p:grpSpPr>
      <p:sp>
        <p:nvSpPr>
          <p:cNvPr id="30" name="Google Shape;30;g2f65e4604c5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31" name="Google Shape;31;g2f65e4604c5_0_0:notes"/>
          <p:cNvSpPr>
            <a:spLocks noGrp="1" noRot="1" noChangeAspect="1"/>
          </p:cNvSpPr>
          <p:nvPr>
            <p:ph type="sldImg" idx="2"/>
          </p:nvPr>
        </p:nvSpPr>
        <p:spPr>
          <a:xfrm>
            <a:off x="2216150" y="685800"/>
            <a:ext cx="24257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0"/>
        <p:cNvGrpSpPr/>
        <p:nvPr/>
      </p:nvGrpSpPr>
      <p:grpSpPr>
        <a:xfrm>
          <a:off x="0" y="0"/>
          <a:ext cx="0" cy="0"/>
          <a:chOff x="0" y="0"/>
          <a:chExt cx="0" cy="0"/>
        </a:xfrm>
      </p:grpSpPr>
      <p:sp>
        <p:nvSpPr>
          <p:cNvPr id="41" name="Google Shape;41;g2f65e4604c5_0_6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42" name="Google Shape;42;g2f65e4604c5_0_66:notes"/>
          <p:cNvSpPr>
            <a:spLocks noGrp="1" noRot="1" noChangeAspect="1"/>
          </p:cNvSpPr>
          <p:nvPr>
            <p:ph type="sldImg" idx="2"/>
          </p:nvPr>
        </p:nvSpPr>
        <p:spPr>
          <a:xfrm>
            <a:off x="2216150" y="685800"/>
            <a:ext cx="24257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1"/>
        <p:cNvGrpSpPr/>
        <p:nvPr/>
      </p:nvGrpSpPr>
      <p:grpSpPr>
        <a:xfrm>
          <a:off x="0" y="0"/>
          <a:ext cx="0" cy="0"/>
          <a:chOff x="0" y="0"/>
          <a:chExt cx="0" cy="0"/>
        </a:xfrm>
      </p:grpSpPr>
      <p:sp>
        <p:nvSpPr>
          <p:cNvPr id="52" name="Google Shape;52;g2f65e4604c5_0_8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53" name="Google Shape;53;g2f65e4604c5_0_88:notes"/>
          <p:cNvSpPr>
            <a:spLocks noGrp="1" noRot="1" noChangeAspect="1"/>
          </p:cNvSpPr>
          <p:nvPr>
            <p:ph type="sldImg" idx="2"/>
          </p:nvPr>
        </p:nvSpPr>
        <p:spPr>
          <a:xfrm>
            <a:off x="2216150" y="685800"/>
            <a:ext cx="24257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2"/>
        <p:cNvGrpSpPr/>
        <p:nvPr/>
      </p:nvGrpSpPr>
      <p:grpSpPr>
        <a:xfrm>
          <a:off x="0" y="0"/>
          <a:ext cx="0" cy="0"/>
          <a:chOff x="0" y="0"/>
          <a:chExt cx="0" cy="0"/>
        </a:xfrm>
      </p:grpSpPr>
      <p:sp>
        <p:nvSpPr>
          <p:cNvPr id="63" name="Google Shape;63;g2f65e4604c5_0_11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64" name="Google Shape;64;g2f65e4604c5_0_110:notes"/>
          <p:cNvSpPr>
            <a:spLocks noGrp="1" noRot="1" noChangeAspect="1"/>
          </p:cNvSpPr>
          <p:nvPr>
            <p:ph type="sldImg" idx="2"/>
          </p:nvPr>
        </p:nvSpPr>
        <p:spPr>
          <a:xfrm>
            <a:off x="2216150" y="685800"/>
            <a:ext cx="24257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3_Mall 1">
  <p:cSld name="3_Mall 1">
    <p:spTree>
      <p:nvGrpSpPr>
        <p:cNvPr id="1" name="Shape 6"/>
        <p:cNvGrpSpPr/>
        <p:nvPr/>
      </p:nvGrpSpPr>
      <p:grpSpPr>
        <a:xfrm>
          <a:off x="0" y="0"/>
          <a:ext cx="0" cy="0"/>
          <a:chOff x="0" y="0"/>
          <a:chExt cx="0" cy="0"/>
        </a:xfrm>
      </p:grpSpPr>
      <p:sp>
        <p:nvSpPr>
          <p:cNvPr id="7" name="Google Shape;7;p4"/>
          <p:cNvSpPr>
            <a:spLocks noGrp="1"/>
          </p:cNvSpPr>
          <p:nvPr>
            <p:ph type="pic" idx="2"/>
          </p:nvPr>
        </p:nvSpPr>
        <p:spPr>
          <a:xfrm>
            <a:off x="-1" y="1"/>
            <a:ext cx="7559675" cy="3319670"/>
          </a:xfrm>
          <a:prstGeom prst="rect">
            <a:avLst/>
          </a:prstGeom>
          <a:noFill/>
          <a:ln>
            <a:noFill/>
          </a:ln>
        </p:spPr>
      </p:sp>
      <p:sp>
        <p:nvSpPr>
          <p:cNvPr id="8" name="Google Shape;8;p4"/>
          <p:cNvSpPr txBox="1">
            <a:spLocks noGrp="1"/>
          </p:cNvSpPr>
          <p:nvPr>
            <p:ph type="ctrTitle"/>
          </p:nvPr>
        </p:nvSpPr>
        <p:spPr>
          <a:xfrm>
            <a:off x="482453" y="2049524"/>
            <a:ext cx="6059935" cy="728998"/>
          </a:xfrm>
          <a:prstGeom prst="rect">
            <a:avLst/>
          </a:prstGeom>
          <a:noFill/>
          <a:ln>
            <a:noFill/>
          </a:ln>
        </p:spPr>
        <p:txBody>
          <a:bodyPr spcFirstLastPara="1" wrap="square" lIns="0" tIns="0" rIns="0" bIns="0" anchor="t" anchorCtr="0">
            <a:noAutofit/>
          </a:bodyPr>
          <a:lstStyle>
            <a:lvl1pPr marR="0" lvl="0" algn="l" rtl="0">
              <a:lnSpc>
                <a:spcPct val="90000"/>
              </a:lnSpc>
              <a:spcBef>
                <a:spcPts val="0"/>
              </a:spcBef>
              <a:spcAft>
                <a:spcPts val="0"/>
              </a:spcAft>
              <a:buClr>
                <a:schemeClr val="lt1"/>
              </a:buClr>
              <a:buSzPts val="3400"/>
              <a:buFont typeface="Arial Black"/>
              <a:buNone/>
              <a:defRPr sz="3400" b="0" i="0" u="none" strike="noStrike" cap="none">
                <a:solidFill>
                  <a:schemeClr val="lt1"/>
                </a:solidFill>
                <a:latin typeface="Arial Black"/>
                <a:ea typeface="Arial Black"/>
                <a:cs typeface="Arial Black"/>
                <a:sym typeface="Arial Black"/>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9" name="Google Shape;9;p4"/>
          <p:cNvSpPr txBox="1">
            <a:spLocks noGrp="1"/>
          </p:cNvSpPr>
          <p:nvPr>
            <p:ph type="body" idx="1"/>
          </p:nvPr>
        </p:nvSpPr>
        <p:spPr>
          <a:xfrm>
            <a:off x="482453" y="3718599"/>
            <a:ext cx="6059935" cy="472694"/>
          </a:xfrm>
          <a:prstGeom prst="rect">
            <a:avLst/>
          </a:prstGeom>
          <a:noFill/>
          <a:ln>
            <a:noFill/>
          </a:ln>
        </p:spPr>
        <p:txBody>
          <a:bodyPr spcFirstLastPara="1" wrap="square" lIns="0" tIns="0" rIns="0" bIns="0" anchor="t" anchorCtr="0">
            <a:noAutofit/>
          </a:bodyPr>
          <a:lstStyle>
            <a:lvl1pPr marL="457200" marR="0" lvl="0" indent="-228600" algn="l" rtl="0">
              <a:lnSpc>
                <a:spcPct val="110000"/>
              </a:lnSpc>
              <a:spcBef>
                <a:spcPts val="0"/>
              </a:spcBef>
              <a:spcAft>
                <a:spcPts val="0"/>
              </a:spcAft>
              <a:buClr>
                <a:schemeClr val="dk1"/>
              </a:buClr>
              <a:buSzPts val="1100"/>
              <a:buFont typeface="Arial"/>
              <a:buNone/>
              <a:defRPr sz="1100" b="0" i="0" u="none" strike="noStrike" cap="none">
                <a:solidFill>
                  <a:schemeClr val="dk1"/>
                </a:solidFill>
                <a:latin typeface="Arial"/>
                <a:ea typeface="Arial"/>
                <a:cs typeface="Arial"/>
                <a:sym typeface="Arial"/>
              </a:defRPr>
            </a:lvl1pPr>
            <a:lvl2pPr marL="914400" marR="0" lvl="1" indent="-228600" algn="l" rtl="0">
              <a:lnSpc>
                <a:spcPct val="110000"/>
              </a:lnSpc>
              <a:spcBef>
                <a:spcPts val="600"/>
              </a:spcBef>
              <a:spcAft>
                <a:spcPts val="0"/>
              </a:spcAft>
              <a:buClr>
                <a:srgbClr val="0065B0"/>
              </a:buClr>
              <a:buSzPts val="1400"/>
              <a:buFont typeface="Arial"/>
              <a:buNone/>
              <a:defRPr sz="1400" b="1" i="0" u="none" strike="noStrike" cap="none">
                <a:solidFill>
                  <a:srgbClr val="0065B0"/>
                </a:solidFill>
                <a:latin typeface="Arial Black"/>
                <a:ea typeface="Arial Black"/>
                <a:cs typeface="Arial Black"/>
                <a:sym typeface="Arial Black"/>
              </a:defRPr>
            </a:lvl2pPr>
            <a:lvl3pPr marL="1371600" marR="0" lvl="2" indent="-228600" algn="l" rtl="0">
              <a:lnSpc>
                <a:spcPct val="90000"/>
              </a:lnSpc>
              <a:spcBef>
                <a:spcPts val="600"/>
              </a:spcBef>
              <a:spcAft>
                <a:spcPts val="0"/>
              </a:spcAft>
              <a:buClr>
                <a:schemeClr val="dk1"/>
              </a:buClr>
              <a:buSzPts val="1100"/>
              <a:buFont typeface="Arial"/>
              <a:buNone/>
              <a:defRPr sz="1100" b="0" i="0" u="none" strike="noStrike" cap="none">
                <a:solidFill>
                  <a:schemeClr val="dk1"/>
                </a:solidFill>
                <a:latin typeface="Arial"/>
                <a:ea typeface="Arial"/>
                <a:cs typeface="Arial"/>
                <a:sym typeface="Arial"/>
              </a:defRPr>
            </a:lvl3pPr>
            <a:lvl4pPr marL="1828800" marR="0" lvl="3" indent="-228600" algn="l" rtl="0">
              <a:lnSpc>
                <a:spcPct val="90000"/>
              </a:lnSpc>
              <a:spcBef>
                <a:spcPts val="413"/>
              </a:spcBef>
              <a:spcAft>
                <a:spcPts val="0"/>
              </a:spcAft>
              <a:buClr>
                <a:schemeClr val="dk1"/>
              </a:buClr>
              <a:buSzPts val="1100"/>
              <a:buFont typeface="Arial"/>
              <a:buNone/>
              <a:defRPr sz="1100" b="0" i="0" u="none" strike="noStrike" cap="none">
                <a:solidFill>
                  <a:schemeClr val="dk1"/>
                </a:solidFill>
                <a:latin typeface="Arial"/>
                <a:ea typeface="Arial"/>
                <a:cs typeface="Arial"/>
                <a:sym typeface="Arial"/>
              </a:defRPr>
            </a:lvl4pPr>
            <a:lvl5pPr marL="2286000" marR="0" lvl="4" indent="-228600" algn="l" rtl="0">
              <a:lnSpc>
                <a:spcPct val="90000"/>
              </a:lnSpc>
              <a:spcBef>
                <a:spcPts val="413"/>
              </a:spcBef>
              <a:spcAft>
                <a:spcPts val="0"/>
              </a:spcAft>
              <a:buClr>
                <a:schemeClr val="dk1"/>
              </a:buClr>
              <a:buSzPts val="1100"/>
              <a:buFont typeface="Arial"/>
              <a:buNone/>
              <a:defRPr sz="1100" b="0" i="0" u="none" strike="noStrike" cap="none">
                <a:solidFill>
                  <a:schemeClr val="dk1"/>
                </a:solidFill>
                <a:latin typeface="Arial"/>
                <a:ea typeface="Arial"/>
                <a:cs typeface="Arial"/>
                <a:sym typeface="Arial"/>
              </a:defRPr>
            </a:lvl5pPr>
            <a:lvl6pPr marL="2743200" marR="0" lvl="5" indent="-323088" algn="l" rtl="0">
              <a:lnSpc>
                <a:spcPct val="90000"/>
              </a:lnSpc>
              <a:spcBef>
                <a:spcPts val="413"/>
              </a:spcBef>
              <a:spcAft>
                <a:spcPts val="0"/>
              </a:spcAft>
              <a:buClr>
                <a:schemeClr val="dk1"/>
              </a:buClr>
              <a:buSzPts val="1488"/>
              <a:buFont typeface="Arial"/>
              <a:buChar char="•"/>
              <a:defRPr sz="1488" b="0" i="0" u="none" strike="noStrike" cap="none">
                <a:solidFill>
                  <a:schemeClr val="dk1"/>
                </a:solidFill>
                <a:latin typeface="Calibri"/>
                <a:ea typeface="Calibri"/>
                <a:cs typeface="Calibri"/>
                <a:sym typeface="Calibri"/>
              </a:defRPr>
            </a:lvl6pPr>
            <a:lvl7pPr marL="3200400" marR="0" lvl="6" indent="-323088" algn="l" rtl="0">
              <a:lnSpc>
                <a:spcPct val="90000"/>
              </a:lnSpc>
              <a:spcBef>
                <a:spcPts val="413"/>
              </a:spcBef>
              <a:spcAft>
                <a:spcPts val="0"/>
              </a:spcAft>
              <a:buClr>
                <a:schemeClr val="dk1"/>
              </a:buClr>
              <a:buSzPts val="1488"/>
              <a:buFont typeface="Arial"/>
              <a:buChar char="•"/>
              <a:defRPr sz="1488" b="0" i="0" u="none" strike="noStrike" cap="none">
                <a:solidFill>
                  <a:schemeClr val="dk1"/>
                </a:solidFill>
                <a:latin typeface="Calibri"/>
                <a:ea typeface="Calibri"/>
                <a:cs typeface="Calibri"/>
                <a:sym typeface="Calibri"/>
              </a:defRPr>
            </a:lvl7pPr>
            <a:lvl8pPr marL="3657600" marR="0" lvl="7" indent="-323088" algn="l" rtl="0">
              <a:lnSpc>
                <a:spcPct val="90000"/>
              </a:lnSpc>
              <a:spcBef>
                <a:spcPts val="413"/>
              </a:spcBef>
              <a:spcAft>
                <a:spcPts val="0"/>
              </a:spcAft>
              <a:buClr>
                <a:schemeClr val="dk1"/>
              </a:buClr>
              <a:buSzPts val="1488"/>
              <a:buFont typeface="Arial"/>
              <a:buChar char="•"/>
              <a:defRPr sz="1488" b="0" i="0" u="none" strike="noStrike" cap="none">
                <a:solidFill>
                  <a:schemeClr val="dk1"/>
                </a:solidFill>
                <a:latin typeface="Calibri"/>
                <a:ea typeface="Calibri"/>
                <a:cs typeface="Calibri"/>
                <a:sym typeface="Calibri"/>
              </a:defRPr>
            </a:lvl8pPr>
            <a:lvl9pPr marL="4114800" marR="0" lvl="8" indent="-323088" algn="l" rtl="0">
              <a:lnSpc>
                <a:spcPct val="90000"/>
              </a:lnSpc>
              <a:spcBef>
                <a:spcPts val="413"/>
              </a:spcBef>
              <a:spcAft>
                <a:spcPts val="0"/>
              </a:spcAft>
              <a:buClr>
                <a:schemeClr val="dk1"/>
              </a:buClr>
              <a:buSzPts val="1488"/>
              <a:buFont typeface="Arial"/>
              <a:buChar char="•"/>
              <a:defRPr sz="1488" b="0" i="0" u="none" strike="noStrike" cap="none">
                <a:solidFill>
                  <a:schemeClr val="dk1"/>
                </a:solidFill>
                <a:latin typeface="Calibri"/>
                <a:ea typeface="Calibri"/>
                <a:cs typeface="Calibri"/>
                <a:sym typeface="Calibri"/>
              </a:defRPr>
            </a:lvl9pPr>
          </a:lstStyle>
          <a:p>
            <a:endParaRPr/>
          </a:p>
        </p:txBody>
      </p:sp>
      <p:sp>
        <p:nvSpPr>
          <p:cNvPr id="10" name="Google Shape;10;p4"/>
          <p:cNvSpPr txBox="1">
            <a:spLocks noGrp="1"/>
          </p:cNvSpPr>
          <p:nvPr>
            <p:ph type="body" idx="3"/>
          </p:nvPr>
        </p:nvSpPr>
        <p:spPr>
          <a:xfrm>
            <a:off x="482453" y="1747032"/>
            <a:ext cx="3090623" cy="358299"/>
          </a:xfrm>
          <a:prstGeom prst="rect">
            <a:avLst/>
          </a:prstGeom>
          <a:noFill/>
          <a:ln>
            <a:noFill/>
          </a:ln>
        </p:spPr>
        <p:txBody>
          <a:bodyPr spcFirstLastPara="1" wrap="square" lIns="0" tIns="0" rIns="0" bIns="0" anchor="t" anchorCtr="0">
            <a:noAutofit/>
          </a:bodyPr>
          <a:lstStyle>
            <a:lvl1pPr marL="457200" marR="0" lvl="0" indent="-228600" algn="l" rtl="0">
              <a:lnSpc>
                <a:spcPct val="90000"/>
              </a:lnSpc>
              <a:spcBef>
                <a:spcPts val="0"/>
              </a:spcBef>
              <a:spcAft>
                <a:spcPts val="0"/>
              </a:spcAft>
              <a:buClr>
                <a:schemeClr val="lt1"/>
              </a:buClr>
              <a:buSzPts val="1100"/>
              <a:buFont typeface="Arial"/>
              <a:buNone/>
              <a:defRPr sz="1100" b="1" i="0" u="none" strike="noStrike" cap="none">
                <a:solidFill>
                  <a:schemeClr val="lt1"/>
                </a:solidFill>
                <a:latin typeface="Arial Black"/>
                <a:ea typeface="Arial Black"/>
                <a:cs typeface="Arial Black"/>
                <a:sym typeface="Arial Black"/>
              </a:defRPr>
            </a:lvl1pPr>
            <a:lvl2pPr marL="914400" marR="0" lvl="1" indent="-228600" algn="l" rtl="0">
              <a:lnSpc>
                <a:spcPct val="90000"/>
              </a:lnSpc>
              <a:spcBef>
                <a:spcPts val="413"/>
              </a:spcBef>
              <a:spcAft>
                <a:spcPts val="0"/>
              </a:spcAft>
              <a:buClr>
                <a:schemeClr val="dk1"/>
              </a:buClr>
              <a:buSzPts val="1100"/>
              <a:buFont typeface="Arial"/>
              <a:buNone/>
              <a:defRPr sz="1100" b="1" i="0" u="none" strike="noStrike" cap="none">
                <a:solidFill>
                  <a:schemeClr val="dk1"/>
                </a:solidFill>
                <a:latin typeface="Arial"/>
                <a:ea typeface="Arial"/>
                <a:cs typeface="Arial"/>
                <a:sym typeface="Arial"/>
              </a:defRPr>
            </a:lvl2pPr>
            <a:lvl3pPr marL="1371600" marR="0" lvl="2" indent="-228600" algn="l" rtl="0">
              <a:lnSpc>
                <a:spcPct val="90000"/>
              </a:lnSpc>
              <a:spcBef>
                <a:spcPts val="413"/>
              </a:spcBef>
              <a:spcAft>
                <a:spcPts val="0"/>
              </a:spcAft>
              <a:buClr>
                <a:schemeClr val="dk1"/>
              </a:buClr>
              <a:buSzPts val="1100"/>
              <a:buFont typeface="Arial"/>
              <a:buNone/>
              <a:defRPr sz="1100" b="0" i="0" u="none" strike="noStrike" cap="none">
                <a:solidFill>
                  <a:schemeClr val="dk1"/>
                </a:solidFill>
                <a:latin typeface="Arial"/>
                <a:ea typeface="Arial"/>
                <a:cs typeface="Arial"/>
                <a:sym typeface="Arial"/>
              </a:defRPr>
            </a:lvl3pPr>
            <a:lvl4pPr marL="1828800" marR="0" lvl="3" indent="-228600" algn="l" rtl="0">
              <a:lnSpc>
                <a:spcPct val="90000"/>
              </a:lnSpc>
              <a:spcBef>
                <a:spcPts val="413"/>
              </a:spcBef>
              <a:spcAft>
                <a:spcPts val="0"/>
              </a:spcAft>
              <a:buClr>
                <a:schemeClr val="dk1"/>
              </a:buClr>
              <a:buSzPts val="1100"/>
              <a:buFont typeface="Arial"/>
              <a:buNone/>
              <a:defRPr sz="1100" b="0" i="0" u="none" strike="noStrike" cap="none">
                <a:solidFill>
                  <a:schemeClr val="dk1"/>
                </a:solidFill>
                <a:latin typeface="Arial"/>
                <a:ea typeface="Arial"/>
                <a:cs typeface="Arial"/>
                <a:sym typeface="Arial"/>
              </a:defRPr>
            </a:lvl4pPr>
            <a:lvl5pPr marL="2286000" marR="0" lvl="4" indent="-228600" algn="l" rtl="0">
              <a:lnSpc>
                <a:spcPct val="90000"/>
              </a:lnSpc>
              <a:spcBef>
                <a:spcPts val="413"/>
              </a:spcBef>
              <a:spcAft>
                <a:spcPts val="0"/>
              </a:spcAft>
              <a:buClr>
                <a:schemeClr val="dk1"/>
              </a:buClr>
              <a:buSzPts val="1100"/>
              <a:buFont typeface="Arial"/>
              <a:buNone/>
              <a:defRPr sz="1100" b="0" i="0" u="none" strike="noStrike" cap="none">
                <a:solidFill>
                  <a:schemeClr val="dk1"/>
                </a:solidFill>
                <a:latin typeface="Arial"/>
                <a:ea typeface="Arial"/>
                <a:cs typeface="Arial"/>
                <a:sym typeface="Arial"/>
              </a:defRPr>
            </a:lvl5pPr>
            <a:lvl6pPr marL="2743200" marR="0" lvl="5" indent="-323088" algn="l" rtl="0">
              <a:lnSpc>
                <a:spcPct val="90000"/>
              </a:lnSpc>
              <a:spcBef>
                <a:spcPts val="413"/>
              </a:spcBef>
              <a:spcAft>
                <a:spcPts val="0"/>
              </a:spcAft>
              <a:buClr>
                <a:schemeClr val="dk1"/>
              </a:buClr>
              <a:buSzPts val="1488"/>
              <a:buFont typeface="Arial"/>
              <a:buChar char="•"/>
              <a:defRPr sz="1488" b="0" i="0" u="none" strike="noStrike" cap="none">
                <a:solidFill>
                  <a:schemeClr val="dk1"/>
                </a:solidFill>
                <a:latin typeface="Calibri"/>
                <a:ea typeface="Calibri"/>
                <a:cs typeface="Calibri"/>
                <a:sym typeface="Calibri"/>
              </a:defRPr>
            </a:lvl6pPr>
            <a:lvl7pPr marL="3200400" marR="0" lvl="6" indent="-323088" algn="l" rtl="0">
              <a:lnSpc>
                <a:spcPct val="90000"/>
              </a:lnSpc>
              <a:spcBef>
                <a:spcPts val="413"/>
              </a:spcBef>
              <a:spcAft>
                <a:spcPts val="0"/>
              </a:spcAft>
              <a:buClr>
                <a:schemeClr val="dk1"/>
              </a:buClr>
              <a:buSzPts val="1488"/>
              <a:buFont typeface="Arial"/>
              <a:buChar char="•"/>
              <a:defRPr sz="1488" b="0" i="0" u="none" strike="noStrike" cap="none">
                <a:solidFill>
                  <a:schemeClr val="dk1"/>
                </a:solidFill>
                <a:latin typeface="Calibri"/>
                <a:ea typeface="Calibri"/>
                <a:cs typeface="Calibri"/>
                <a:sym typeface="Calibri"/>
              </a:defRPr>
            </a:lvl7pPr>
            <a:lvl8pPr marL="3657600" marR="0" lvl="7" indent="-323088" algn="l" rtl="0">
              <a:lnSpc>
                <a:spcPct val="90000"/>
              </a:lnSpc>
              <a:spcBef>
                <a:spcPts val="413"/>
              </a:spcBef>
              <a:spcAft>
                <a:spcPts val="0"/>
              </a:spcAft>
              <a:buClr>
                <a:schemeClr val="dk1"/>
              </a:buClr>
              <a:buSzPts val="1488"/>
              <a:buFont typeface="Arial"/>
              <a:buChar char="•"/>
              <a:defRPr sz="1488" b="0" i="0" u="none" strike="noStrike" cap="none">
                <a:solidFill>
                  <a:schemeClr val="dk1"/>
                </a:solidFill>
                <a:latin typeface="Calibri"/>
                <a:ea typeface="Calibri"/>
                <a:cs typeface="Calibri"/>
                <a:sym typeface="Calibri"/>
              </a:defRPr>
            </a:lvl8pPr>
            <a:lvl9pPr marL="4114800" marR="0" lvl="8" indent="-323088" algn="l" rtl="0">
              <a:lnSpc>
                <a:spcPct val="90000"/>
              </a:lnSpc>
              <a:spcBef>
                <a:spcPts val="413"/>
              </a:spcBef>
              <a:spcAft>
                <a:spcPts val="0"/>
              </a:spcAft>
              <a:buClr>
                <a:schemeClr val="dk1"/>
              </a:buClr>
              <a:buSzPts val="1488"/>
              <a:buFont typeface="Arial"/>
              <a:buChar char="•"/>
              <a:defRPr sz="1488" b="0" i="0" u="none" strike="noStrike" cap="none">
                <a:solidFill>
                  <a:schemeClr val="dk1"/>
                </a:solidFill>
                <a:latin typeface="Calibri"/>
                <a:ea typeface="Calibri"/>
                <a:cs typeface="Calibri"/>
                <a:sym typeface="Calibri"/>
              </a:defRPr>
            </a:lvl9pPr>
          </a:lstStyle>
          <a:p>
            <a:endParaRPr/>
          </a:p>
        </p:txBody>
      </p:sp>
      <p:pic>
        <p:nvPicPr>
          <p:cNvPr id="11" name="Google Shape;11;p4"/>
          <p:cNvPicPr preferRelativeResize="0"/>
          <p:nvPr/>
        </p:nvPicPr>
        <p:blipFill rotWithShape="1">
          <a:blip r:embed="rId2">
            <a:alphaModFix/>
          </a:blip>
          <a:srcRect/>
          <a:stretch/>
        </p:blipFill>
        <p:spPr>
          <a:xfrm>
            <a:off x="6055112" y="402809"/>
            <a:ext cx="937588" cy="879321"/>
          </a:xfrm>
          <a:prstGeom prst="rect">
            <a:avLst/>
          </a:prstGeom>
          <a:noFill/>
          <a:ln>
            <a:noFill/>
          </a:ln>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Mall 1">
  <p:cSld name="Mall 1">
    <p:spTree>
      <p:nvGrpSpPr>
        <p:cNvPr id="1" name="Shape 12"/>
        <p:cNvGrpSpPr/>
        <p:nvPr/>
      </p:nvGrpSpPr>
      <p:grpSpPr>
        <a:xfrm>
          <a:off x="0" y="0"/>
          <a:ext cx="0" cy="0"/>
          <a:chOff x="0" y="0"/>
          <a:chExt cx="0" cy="0"/>
        </a:xfrm>
      </p:grpSpPr>
      <p:sp>
        <p:nvSpPr>
          <p:cNvPr id="13" name="Google Shape;13;p5"/>
          <p:cNvSpPr txBox="1">
            <a:spLocks noGrp="1"/>
          </p:cNvSpPr>
          <p:nvPr>
            <p:ph type="body" idx="1"/>
          </p:nvPr>
        </p:nvSpPr>
        <p:spPr>
          <a:xfrm>
            <a:off x="842670" y="1958813"/>
            <a:ext cx="3090623" cy="358299"/>
          </a:xfrm>
          <a:prstGeom prst="rect">
            <a:avLst/>
          </a:prstGeom>
          <a:noFill/>
          <a:ln>
            <a:noFill/>
          </a:ln>
        </p:spPr>
        <p:txBody>
          <a:bodyPr spcFirstLastPara="1" wrap="square" lIns="0" tIns="0" rIns="0" bIns="0" anchor="t" anchorCtr="0">
            <a:noAutofit/>
          </a:bodyPr>
          <a:lstStyle>
            <a:lvl1pPr marL="457200" marR="0" lvl="0" indent="-228600" algn="l" rtl="0">
              <a:lnSpc>
                <a:spcPct val="90000"/>
              </a:lnSpc>
              <a:spcBef>
                <a:spcPts val="0"/>
              </a:spcBef>
              <a:spcAft>
                <a:spcPts val="0"/>
              </a:spcAft>
              <a:buClr>
                <a:schemeClr val="dk1"/>
              </a:buClr>
              <a:buSzPts val="1100"/>
              <a:buFont typeface="Arial"/>
              <a:buNone/>
              <a:defRPr sz="1100" b="0" i="1" u="none" strike="noStrike" cap="none">
                <a:solidFill>
                  <a:schemeClr val="dk1"/>
                </a:solidFill>
                <a:latin typeface="Arial"/>
                <a:ea typeface="Arial"/>
                <a:cs typeface="Arial"/>
                <a:sym typeface="Arial"/>
              </a:defRPr>
            </a:lvl1pPr>
            <a:lvl2pPr marL="914400" marR="0" lvl="1" indent="-228600" algn="l" rtl="0">
              <a:lnSpc>
                <a:spcPct val="90000"/>
              </a:lnSpc>
              <a:spcBef>
                <a:spcPts val="413"/>
              </a:spcBef>
              <a:spcAft>
                <a:spcPts val="0"/>
              </a:spcAft>
              <a:buClr>
                <a:schemeClr val="dk1"/>
              </a:buClr>
              <a:buSzPts val="1100"/>
              <a:buFont typeface="Arial"/>
              <a:buNone/>
              <a:defRPr sz="1100" b="1" i="0" u="none" strike="noStrike" cap="none">
                <a:solidFill>
                  <a:schemeClr val="dk1"/>
                </a:solidFill>
                <a:latin typeface="Arial"/>
                <a:ea typeface="Arial"/>
                <a:cs typeface="Arial"/>
                <a:sym typeface="Arial"/>
              </a:defRPr>
            </a:lvl2pPr>
            <a:lvl3pPr marL="1371600" marR="0" lvl="2" indent="-228600" algn="l" rtl="0">
              <a:lnSpc>
                <a:spcPct val="90000"/>
              </a:lnSpc>
              <a:spcBef>
                <a:spcPts val="413"/>
              </a:spcBef>
              <a:spcAft>
                <a:spcPts val="0"/>
              </a:spcAft>
              <a:buClr>
                <a:schemeClr val="dk1"/>
              </a:buClr>
              <a:buSzPts val="1100"/>
              <a:buFont typeface="Arial"/>
              <a:buNone/>
              <a:defRPr sz="1100" b="0" i="0" u="none" strike="noStrike" cap="none">
                <a:solidFill>
                  <a:schemeClr val="dk1"/>
                </a:solidFill>
                <a:latin typeface="Arial"/>
                <a:ea typeface="Arial"/>
                <a:cs typeface="Arial"/>
                <a:sym typeface="Arial"/>
              </a:defRPr>
            </a:lvl3pPr>
            <a:lvl4pPr marL="1828800" marR="0" lvl="3" indent="-228600" algn="l" rtl="0">
              <a:lnSpc>
                <a:spcPct val="90000"/>
              </a:lnSpc>
              <a:spcBef>
                <a:spcPts val="413"/>
              </a:spcBef>
              <a:spcAft>
                <a:spcPts val="0"/>
              </a:spcAft>
              <a:buClr>
                <a:schemeClr val="dk1"/>
              </a:buClr>
              <a:buSzPts val="1100"/>
              <a:buFont typeface="Arial"/>
              <a:buNone/>
              <a:defRPr sz="1100" b="0" i="0" u="none" strike="noStrike" cap="none">
                <a:solidFill>
                  <a:schemeClr val="dk1"/>
                </a:solidFill>
                <a:latin typeface="Arial"/>
                <a:ea typeface="Arial"/>
                <a:cs typeface="Arial"/>
                <a:sym typeface="Arial"/>
              </a:defRPr>
            </a:lvl4pPr>
            <a:lvl5pPr marL="2286000" marR="0" lvl="4" indent="-228600" algn="l" rtl="0">
              <a:lnSpc>
                <a:spcPct val="90000"/>
              </a:lnSpc>
              <a:spcBef>
                <a:spcPts val="413"/>
              </a:spcBef>
              <a:spcAft>
                <a:spcPts val="0"/>
              </a:spcAft>
              <a:buClr>
                <a:schemeClr val="dk1"/>
              </a:buClr>
              <a:buSzPts val="1100"/>
              <a:buFont typeface="Arial"/>
              <a:buNone/>
              <a:defRPr sz="1100" b="0" i="0" u="none" strike="noStrike" cap="none">
                <a:solidFill>
                  <a:schemeClr val="dk1"/>
                </a:solidFill>
                <a:latin typeface="Arial"/>
                <a:ea typeface="Arial"/>
                <a:cs typeface="Arial"/>
                <a:sym typeface="Arial"/>
              </a:defRPr>
            </a:lvl5pPr>
            <a:lvl6pPr marL="2743200" marR="0" lvl="5" indent="-323088" algn="l" rtl="0">
              <a:lnSpc>
                <a:spcPct val="90000"/>
              </a:lnSpc>
              <a:spcBef>
                <a:spcPts val="413"/>
              </a:spcBef>
              <a:spcAft>
                <a:spcPts val="0"/>
              </a:spcAft>
              <a:buClr>
                <a:schemeClr val="dk1"/>
              </a:buClr>
              <a:buSzPts val="1488"/>
              <a:buFont typeface="Arial"/>
              <a:buChar char="•"/>
              <a:defRPr sz="1488" b="0" i="0" u="none" strike="noStrike" cap="none">
                <a:solidFill>
                  <a:schemeClr val="dk1"/>
                </a:solidFill>
                <a:latin typeface="Calibri"/>
                <a:ea typeface="Calibri"/>
                <a:cs typeface="Calibri"/>
                <a:sym typeface="Calibri"/>
              </a:defRPr>
            </a:lvl6pPr>
            <a:lvl7pPr marL="3200400" marR="0" lvl="6" indent="-323088" algn="l" rtl="0">
              <a:lnSpc>
                <a:spcPct val="90000"/>
              </a:lnSpc>
              <a:spcBef>
                <a:spcPts val="413"/>
              </a:spcBef>
              <a:spcAft>
                <a:spcPts val="0"/>
              </a:spcAft>
              <a:buClr>
                <a:schemeClr val="dk1"/>
              </a:buClr>
              <a:buSzPts val="1488"/>
              <a:buFont typeface="Arial"/>
              <a:buChar char="•"/>
              <a:defRPr sz="1488" b="0" i="0" u="none" strike="noStrike" cap="none">
                <a:solidFill>
                  <a:schemeClr val="dk1"/>
                </a:solidFill>
                <a:latin typeface="Calibri"/>
                <a:ea typeface="Calibri"/>
                <a:cs typeface="Calibri"/>
                <a:sym typeface="Calibri"/>
              </a:defRPr>
            </a:lvl7pPr>
            <a:lvl8pPr marL="3657600" marR="0" lvl="7" indent="-323088" algn="l" rtl="0">
              <a:lnSpc>
                <a:spcPct val="90000"/>
              </a:lnSpc>
              <a:spcBef>
                <a:spcPts val="413"/>
              </a:spcBef>
              <a:spcAft>
                <a:spcPts val="0"/>
              </a:spcAft>
              <a:buClr>
                <a:schemeClr val="dk1"/>
              </a:buClr>
              <a:buSzPts val="1488"/>
              <a:buFont typeface="Arial"/>
              <a:buChar char="•"/>
              <a:defRPr sz="1488" b="0" i="0" u="none" strike="noStrike" cap="none">
                <a:solidFill>
                  <a:schemeClr val="dk1"/>
                </a:solidFill>
                <a:latin typeface="Calibri"/>
                <a:ea typeface="Calibri"/>
                <a:cs typeface="Calibri"/>
                <a:sym typeface="Calibri"/>
              </a:defRPr>
            </a:lvl8pPr>
            <a:lvl9pPr marL="4114800" marR="0" lvl="8" indent="-323088" algn="l" rtl="0">
              <a:lnSpc>
                <a:spcPct val="90000"/>
              </a:lnSpc>
              <a:spcBef>
                <a:spcPts val="413"/>
              </a:spcBef>
              <a:spcAft>
                <a:spcPts val="0"/>
              </a:spcAft>
              <a:buClr>
                <a:schemeClr val="dk1"/>
              </a:buClr>
              <a:buSzPts val="1488"/>
              <a:buFont typeface="Arial"/>
              <a:buChar char="•"/>
              <a:defRPr sz="1488" b="0" i="0" u="none" strike="noStrike" cap="none">
                <a:solidFill>
                  <a:schemeClr val="dk1"/>
                </a:solidFill>
                <a:latin typeface="Calibri"/>
                <a:ea typeface="Calibri"/>
                <a:cs typeface="Calibri"/>
                <a:sym typeface="Calibri"/>
              </a:defRPr>
            </a:lvl9pPr>
          </a:lstStyle>
          <a:p>
            <a:endParaRPr/>
          </a:p>
        </p:txBody>
      </p:sp>
      <p:sp>
        <p:nvSpPr>
          <p:cNvPr id="14" name="Google Shape;14;p5"/>
          <p:cNvSpPr txBox="1">
            <a:spLocks noGrp="1"/>
          </p:cNvSpPr>
          <p:nvPr>
            <p:ph type="body" idx="2"/>
          </p:nvPr>
        </p:nvSpPr>
        <p:spPr>
          <a:xfrm>
            <a:off x="842670" y="2533175"/>
            <a:ext cx="6059935" cy="472694"/>
          </a:xfrm>
          <a:prstGeom prst="rect">
            <a:avLst/>
          </a:prstGeom>
          <a:noFill/>
          <a:ln>
            <a:noFill/>
          </a:ln>
        </p:spPr>
        <p:txBody>
          <a:bodyPr spcFirstLastPara="1" wrap="square" lIns="0" tIns="0" rIns="0" bIns="0" anchor="t" anchorCtr="0">
            <a:noAutofit/>
          </a:bodyPr>
          <a:lstStyle>
            <a:lvl1pPr marL="457200" marR="0" lvl="0" indent="-228600" algn="l" rtl="0">
              <a:lnSpc>
                <a:spcPct val="110000"/>
              </a:lnSpc>
              <a:spcBef>
                <a:spcPts val="0"/>
              </a:spcBef>
              <a:spcAft>
                <a:spcPts val="0"/>
              </a:spcAft>
              <a:buClr>
                <a:schemeClr val="dk1"/>
              </a:buClr>
              <a:buSzPts val="1100"/>
              <a:buFont typeface="Arial"/>
              <a:buNone/>
              <a:defRPr sz="1100" b="0" i="0" u="none" strike="noStrike" cap="none">
                <a:solidFill>
                  <a:schemeClr val="dk1"/>
                </a:solidFill>
                <a:latin typeface="Arial"/>
                <a:ea typeface="Arial"/>
                <a:cs typeface="Arial"/>
                <a:sym typeface="Arial"/>
              </a:defRPr>
            </a:lvl1pPr>
            <a:lvl2pPr marL="914400" marR="0" lvl="1" indent="-228600" algn="l" rtl="0">
              <a:lnSpc>
                <a:spcPct val="110000"/>
              </a:lnSpc>
              <a:spcBef>
                <a:spcPts val="600"/>
              </a:spcBef>
              <a:spcAft>
                <a:spcPts val="0"/>
              </a:spcAft>
              <a:buClr>
                <a:srgbClr val="0065B0"/>
              </a:buClr>
              <a:buSzPts val="1400"/>
              <a:buFont typeface="Arial"/>
              <a:buNone/>
              <a:defRPr sz="1400" b="1" i="0" u="none" strike="noStrike" cap="none">
                <a:solidFill>
                  <a:srgbClr val="0065B0"/>
                </a:solidFill>
                <a:latin typeface="Arial Black"/>
                <a:ea typeface="Arial Black"/>
                <a:cs typeface="Arial Black"/>
                <a:sym typeface="Arial Black"/>
              </a:defRPr>
            </a:lvl2pPr>
            <a:lvl3pPr marL="1371600" marR="0" lvl="2" indent="-228600" algn="l" rtl="0">
              <a:lnSpc>
                <a:spcPct val="90000"/>
              </a:lnSpc>
              <a:spcBef>
                <a:spcPts val="600"/>
              </a:spcBef>
              <a:spcAft>
                <a:spcPts val="0"/>
              </a:spcAft>
              <a:buClr>
                <a:schemeClr val="dk1"/>
              </a:buClr>
              <a:buSzPts val="1100"/>
              <a:buFont typeface="Arial"/>
              <a:buNone/>
              <a:defRPr sz="1100" b="0" i="0" u="none" strike="noStrike" cap="none">
                <a:solidFill>
                  <a:schemeClr val="dk1"/>
                </a:solidFill>
                <a:latin typeface="Arial"/>
                <a:ea typeface="Arial"/>
                <a:cs typeface="Arial"/>
                <a:sym typeface="Arial"/>
              </a:defRPr>
            </a:lvl3pPr>
            <a:lvl4pPr marL="1828800" marR="0" lvl="3" indent="-228600" algn="l" rtl="0">
              <a:lnSpc>
                <a:spcPct val="90000"/>
              </a:lnSpc>
              <a:spcBef>
                <a:spcPts val="413"/>
              </a:spcBef>
              <a:spcAft>
                <a:spcPts val="0"/>
              </a:spcAft>
              <a:buClr>
                <a:schemeClr val="dk1"/>
              </a:buClr>
              <a:buSzPts val="1100"/>
              <a:buFont typeface="Arial"/>
              <a:buNone/>
              <a:defRPr sz="1100" b="0" i="0" u="none" strike="noStrike" cap="none">
                <a:solidFill>
                  <a:schemeClr val="dk1"/>
                </a:solidFill>
                <a:latin typeface="Arial"/>
                <a:ea typeface="Arial"/>
                <a:cs typeface="Arial"/>
                <a:sym typeface="Arial"/>
              </a:defRPr>
            </a:lvl4pPr>
            <a:lvl5pPr marL="2286000" marR="0" lvl="4" indent="-228600" algn="l" rtl="0">
              <a:lnSpc>
                <a:spcPct val="90000"/>
              </a:lnSpc>
              <a:spcBef>
                <a:spcPts val="413"/>
              </a:spcBef>
              <a:spcAft>
                <a:spcPts val="0"/>
              </a:spcAft>
              <a:buClr>
                <a:schemeClr val="dk1"/>
              </a:buClr>
              <a:buSzPts val="1100"/>
              <a:buFont typeface="Arial"/>
              <a:buNone/>
              <a:defRPr sz="1100" b="0" i="0" u="none" strike="noStrike" cap="none">
                <a:solidFill>
                  <a:schemeClr val="dk1"/>
                </a:solidFill>
                <a:latin typeface="Arial"/>
                <a:ea typeface="Arial"/>
                <a:cs typeface="Arial"/>
                <a:sym typeface="Arial"/>
              </a:defRPr>
            </a:lvl5pPr>
            <a:lvl6pPr marL="2743200" marR="0" lvl="5" indent="-323088" algn="l" rtl="0">
              <a:lnSpc>
                <a:spcPct val="90000"/>
              </a:lnSpc>
              <a:spcBef>
                <a:spcPts val="413"/>
              </a:spcBef>
              <a:spcAft>
                <a:spcPts val="0"/>
              </a:spcAft>
              <a:buClr>
                <a:schemeClr val="dk1"/>
              </a:buClr>
              <a:buSzPts val="1488"/>
              <a:buFont typeface="Arial"/>
              <a:buChar char="•"/>
              <a:defRPr sz="1488" b="0" i="0" u="none" strike="noStrike" cap="none">
                <a:solidFill>
                  <a:schemeClr val="dk1"/>
                </a:solidFill>
                <a:latin typeface="Calibri"/>
                <a:ea typeface="Calibri"/>
                <a:cs typeface="Calibri"/>
                <a:sym typeface="Calibri"/>
              </a:defRPr>
            </a:lvl6pPr>
            <a:lvl7pPr marL="3200400" marR="0" lvl="6" indent="-323088" algn="l" rtl="0">
              <a:lnSpc>
                <a:spcPct val="90000"/>
              </a:lnSpc>
              <a:spcBef>
                <a:spcPts val="413"/>
              </a:spcBef>
              <a:spcAft>
                <a:spcPts val="0"/>
              </a:spcAft>
              <a:buClr>
                <a:schemeClr val="dk1"/>
              </a:buClr>
              <a:buSzPts val="1488"/>
              <a:buFont typeface="Arial"/>
              <a:buChar char="•"/>
              <a:defRPr sz="1488" b="0" i="0" u="none" strike="noStrike" cap="none">
                <a:solidFill>
                  <a:schemeClr val="dk1"/>
                </a:solidFill>
                <a:latin typeface="Calibri"/>
                <a:ea typeface="Calibri"/>
                <a:cs typeface="Calibri"/>
                <a:sym typeface="Calibri"/>
              </a:defRPr>
            </a:lvl7pPr>
            <a:lvl8pPr marL="3657600" marR="0" lvl="7" indent="-323088" algn="l" rtl="0">
              <a:lnSpc>
                <a:spcPct val="90000"/>
              </a:lnSpc>
              <a:spcBef>
                <a:spcPts val="413"/>
              </a:spcBef>
              <a:spcAft>
                <a:spcPts val="0"/>
              </a:spcAft>
              <a:buClr>
                <a:schemeClr val="dk1"/>
              </a:buClr>
              <a:buSzPts val="1488"/>
              <a:buFont typeface="Arial"/>
              <a:buChar char="•"/>
              <a:defRPr sz="1488" b="0" i="0" u="none" strike="noStrike" cap="none">
                <a:solidFill>
                  <a:schemeClr val="dk1"/>
                </a:solidFill>
                <a:latin typeface="Calibri"/>
                <a:ea typeface="Calibri"/>
                <a:cs typeface="Calibri"/>
                <a:sym typeface="Calibri"/>
              </a:defRPr>
            </a:lvl8pPr>
            <a:lvl9pPr marL="4114800" marR="0" lvl="8" indent="-323088" algn="l" rtl="0">
              <a:lnSpc>
                <a:spcPct val="90000"/>
              </a:lnSpc>
              <a:spcBef>
                <a:spcPts val="413"/>
              </a:spcBef>
              <a:spcAft>
                <a:spcPts val="0"/>
              </a:spcAft>
              <a:buClr>
                <a:schemeClr val="dk1"/>
              </a:buClr>
              <a:buSzPts val="1488"/>
              <a:buFont typeface="Arial"/>
              <a:buChar char="•"/>
              <a:defRPr sz="1488" b="0" i="0" u="none" strike="noStrike" cap="none">
                <a:solidFill>
                  <a:schemeClr val="dk1"/>
                </a:solidFill>
                <a:latin typeface="Calibri"/>
                <a:ea typeface="Calibri"/>
                <a:cs typeface="Calibri"/>
                <a:sym typeface="Calibri"/>
              </a:defRPr>
            </a:lvl9pPr>
          </a:lstStyle>
          <a:p>
            <a:endParaRPr/>
          </a:p>
        </p:txBody>
      </p:sp>
      <p:sp>
        <p:nvSpPr>
          <p:cNvPr id="15" name="Google Shape;15;p5"/>
          <p:cNvSpPr/>
          <p:nvPr/>
        </p:nvSpPr>
        <p:spPr>
          <a:xfrm>
            <a:off x="-1" y="0"/>
            <a:ext cx="469699" cy="10691813"/>
          </a:xfrm>
          <a:prstGeom prst="rect">
            <a:avLst/>
          </a:prstGeom>
          <a:solidFill>
            <a:srgbClr val="0065B0"/>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pic>
        <p:nvPicPr>
          <p:cNvPr id="16" name="Google Shape;16;p5"/>
          <p:cNvPicPr preferRelativeResize="0"/>
          <p:nvPr/>
        </p:nvPicPr>
        <p:blipFill rotWithShape="1">
          <a:blip r:embed="rId2">
            <a:alphaModFix/>
          </a:blip>
          <a:srcRect l="10351" t="44419" r="2240" b="44460"/>
          <a:stretch/>
        </p:blipFill>
        <p:spPr>
          <a:xfrm rot="-5400000">
            <a:off x="-5267593" y="5267592"/>
            <a:ext cx="11004886" cy="469702"/>
          </a:xfrm>
          <a:prstGeom prst="rect">
            <a:avLst/>
          </a:prstGeom>
          <a:noFill/>
          <a:ln>
            <a:noFill/>
          </a:ln>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3_Mall 1">
  <p:cSld name="3_Mall 1">
    <p:spTree>
      <p:nvGrpSpPr>
        <p:cNvPr id="1" name="Shape 18"/>
        <p:cNvGrpSpPr/>
        <p:nvPr/>
      </p:nvGrpSpPr>
      <p:grpSpPr>
        <a:xfrm>
          <a:off x="0" y="0"/>
          <a:ext cx="0" cy="0"/>
          <a:chOff x="0" y="0"/>
          <a:chExt cx="0" cy="0"/>
        </a:xfrm>
      </p:grpSpPr>
      <p:sp>
        <p:nvSpPr>
          <p:cNvPr id="19" name="Google Shape;19;g2f65e4604c5_0_77"/>
          <p:cNvSpPr>
            <a:spLocks noGrp="1"/>
          </p:cNvSpPr>
          <p:nvPr>
            <p:ph type="pic" idx="2"/>
          </p:nvPr>
        </p:nvSpPr>
        <p:spPr>
          <a:xfrm>
            <a:off x="-1" y="1"/>
            <a:ext cx="7559700" cy="3319800"/>
          </a:xfrm>
          <a:prstGeom prst="rect">
            <a:avLst/>
          </a:prstGeom>
          <a:noFill/>
          <a:ln>
            <a:noFill/>
          </a:ln>
        </p:spPr>
      </p:sp>
      <p:sp>
        <p:nvSpPr>
          <p:cNvPr id="20" name="Google Shape;20;g2f65e4604c5_0_77"/>
          <p:cNvSpPr txBox="1">
            <a:spLocks noGrp="1"/>
          </p:cNvSpPr>
          <p:nvPr>
            <p:ph type="ctrTitle"/>
          </p:nvPr>
        </p:nvSpPr>
        <p:spPr>
          <a:xfrm>
            <a:off x="482453" y="2049524"/>
            <a:ext cx="6060000" cy="729000"/>
          </a:xfrm>
          <a:prstGeom prst="rect">
            <a:avLst/>
          </a:prstGeom>
          <a:noFill/>
          <a:ln>
            <a:noFill/>
          </a:ln>
        </p:spPr>
        <p:txBody>
          <a:bodyPr spcFirstLastPara="1" wrap="square" lIns="0" tIns="0" rIns="0" bIns="0" anchor="t" anchorCtr="0">
            <a:noAutofit/>
          </a:bodyPr>
          <a:lstStyle>
            <a:lvl1pPr marR="0" lvl="0" algn="l" rtl="0">
              <a:lnSpc>
                <a:spcPct val="90000"/>
              </a:lnSpc>
              <a:spcBef>
                <a:spcPts val="0"/>
              </a:spcBef>
              <a:spcAft>
                <a:spcPts val="0"/>
              </a:spcAft>
              <a:buClr>
                <a:schemeClr val="lt1"/>
              </a:buClr>
              <a:buSzPts val="3400"/>
              <a:buFont typeface="Arial Black"/>
              <a:buNone/>
              <a:defRPr sz="3400" b="0" i="0" u="none" strike="noStrike" cap="none">
                <a:solidFill>
                  <a:schemeClr val="lt1"/>
                </a:solidFill>
                <a:latin typeface="Arial Black"/>
                <a:ea typeface="Arial Black"/>
                <a:cs typeface="Arial Black"/>
                <a:sym typeface="Arial Black"/>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21" name="Google Shape;21;g2f65e4604c5_0_77"/>
          <p:cNvSpPr txBox="1">
            <a:spLocks noGrp="1"/>
          </p:cNvSpPr>
          <p:nvPr>
            <p:ph type="body" idx="1"/>
          </p:nvPr>
        </p:nvSpPr>
        <p:spPr>
          <a:xfrm>
            <a:off x="482453" y="3718599"/>
            <a:ext cx="6060000" cy="472800"/>
          </a:xfrm>
          <a:prstGeom prst="rect">
            <a:avLst/>
          </a:prstGeom>
          <a:noFill/>
          <a:ln>
            <a:noFill/>
          </a:ln>
        </p:spPr>
        <p:txBody>
          <a:bodyPr spcFirstLastPara="1" wrap="square" lIns="0" tIns="0" rIns="0" bIns="0" anchor="t" anchorCtr="0">
            <a:noAutofit/>
          </a:bodyPr>
          <a:lstStyle>
            <a:lvl1pPr marL="457200" marR="0" lvl="0" indent="-228600" algn="l" rtl="0">
              <a:lnSpc>
                <a:spcPct val="110000"/>
              </a:lnSpc>
              <a:spcBef>
                <a:spcPts val="0"/>
              </a:spcBef>
              <a:spcAft>
                <a:spcPts val="0"/>
              </a:spcAft>
              <a:buClr>
                <a:schemeClr val="dk1"/>
              </a:buClr>
              <a:buSzPts val="1100"/>
              <a:buFont typeface="Arial"/>
              <a:buNone/>
              <a:defRPr sz="1100" b="0" i="0" u="none" strike="noStrike" cap="none">
                <a:solidFill>
                  <a:schemeClr val="dk1"/>
                </a:solidFill>
                <a:latin typeface="Arial"/>
                <a:ea typeface="Arial"/>
                <a:cs typeface="Arial"/>
                <a:sym typeface="Arial"/>
              </a:defRPr>
            </a:lvl1pPr>
            <a:lvl2pPr marL="914400" marR="0" lvl="1" indent="-228600" algn="l" rtl="0">
              <a:lnSpc>
                <a:spcPct val="110000"/>
              </a:lnSpc>
              <a:spcBef>
                <a:spcPts val="600"/>
              </a:spcBef>
              <a:spcAft>
                <a:spcPts val="0"/>
              </a:spcAft>
              <a:buClr>
                <a:srgbClr val="0065B0"/>
              </a:buClr>
              <a:buSzPts val="1400"/>
              <a:buFont typeface="Arial"/>
              <a:buNone/>
              <a:defRPr sz="1400" b="1" i="0" u="none" strike="noStrike" cap="none">
                <a:solidFill>
                  <a:srgbClr val="0065B0"/>
                </a:solidFill>
                <a:latin typeface="Arial Black"/>
                <a:ea typeface="Arial Black"/>
                <a:cs typeface="Arial Black"/>
                <a:sym typeface="Arial Black"/>
              </a:defRPr>
            </a:lvl2pPr>
            <a:lvl3pPr marL="1371600" marR="0" lvl="2" indent="-228600" algn="l" rtl="0">
              <a:lnSpc>
                <a:spcPct val="90000"/>
              </a:lnSpc>
              <a:spcBef>
                <a:spcPts val="600"/>
              </a:spcBef>
              <a:spcAft>
                <a:spcPts val="0"/>
              </a:spcAft>
              <a:buClr>
                <a:schemeClr val="dk1"/>
              </a:buClr>
              <a:buSzPts val="1100"/>
              <a:buFont typeface="Arial"/>
              <a:buNone/>
              <a:defRPr sz="1100" b="0" i="0" u="none" strike="noStrike" cap="none">
                <a:solidFill>
                  <a:schemeClr val="dk1"/>
                </a:solidFill>
                <a:latin typeface="Arial"/>
                <a:ea typeface="Arial"/>
                <a:cs typeface="Arial"/>
                <a:sym typeface="Arial"/>
              </a:defRPr>
            </a:lvl3pPr>
            <a:lvl4pPr marL="1828800" marR="0" lvl="3" indent="-228600" algn="l" rtl="0">
              <a:lnSpc>
                <a:spcPct val="90000"/>
              </a:lnSpc>
              <a:spcBef>
                <a:spcPts val="413"/>
              </a:spcBef>
              <a:spcAft>
                <a:spcPts val="0"/>
              </a:spcAft>
              <a:buClr>
                <a:schemeClr val="dk1"/>
              </a:buClr>
              <a:buSzPts val="1100"/>
              <a:buFont typeface="Arial"/>
              <a:buNone/>
              <a:defRPr sz="1100" b="0" i="0" u="none" strike="noStrike" cap="none">
                <a:solidFill>
                  <a:schemeClr val="dk1"/>
                </a:solidFill>
                <a:latin typeface="Arial"/>
                <a:ea typeface="Arial"/>
                <a:cs typeface="Arial"/>
                <a:sym typeface="Arial"/>
              </a:defRPr>
            </a:lvl4pPr>
            <a:lvl5pPr marL="2286000" marR="0" lvl="4" indent="-228600" algn="l" rtl="0">
              <a:lnSpc>
                <a:spcPct val="90000"/>
              </a:lnSpc>
              <a:spcBef>
                <a:spcPts val="413"/>
              </a:spcBef>
              <a:spcAft>
                <a:spcPts val="0"/>
              </a:spcAft>
              <a:buClr>
                <a:schemeClr val="dk1"/>
              </a:buClr>
              <a:buSzPts val="1100"/>
              <a:buFont typeface="Arial"/>
              <a:buNone/>
              <a:defRPr sz="1100" b="0" i="0" u="none" strike="noStrike" cap="none">
                <a:solidFill>
                  <a:schemeClr val="dk1"/>
                </a:solidFill>
                <a:latin typeface="Arial"/>
                <a:ea typeface="Arial"/>
                <a:cs typeface="Arial"/>
                <a:sym typeface="Arial"/>
              </a:defRPr>
            </a:lvl5pPr>
            <a:lvl6pPr marL="2743200" marR="0" lvl="5" indent="-323088" algn="l" rtl="0">
              <a:lnSpc>
                <a:spcPct val="90000"/>
              </a:lnSpc>
              <a:spcBef>
                <a:spcPts val="413"/>
              </a:spcBef>
              <a:spcAft>
                <a:spcPts val="0"/>
              </a:spcAft>
              <a:buClr>
                <a:schemeClr val="dk1"/>
              </a:buClr>
              <a:buSzPts val="1488"/>
              <a:buFont typeface="Arial"/>
              <a:buChar char="•"/>
              <a:defRPr sz="1488" b="0" i="0" u="none" strike="noStrike" cap="none">
                <a:solidFill>
                  <a:schemeClr val="dk1"/>
                </a:solidFill>
                <a:latin typeface="Calibri"/>
                <a:ea typeface="Calibri"/>
                <a:cs typeface="Calibri"/>
                <a:sym typeface="Calibri"/>
              </a:defRPr>
            </a:lvl6pPr>
            <a:lvl7pPr marL="3200400" marR="0" lvl="6" indent="-323088" algn="l" rtl="0">
              <a:lnSpc>
                <a:spcPct val="90000"/>
              </a:lnSpc>
              <a:spcBef>
                <a:spcPts val="413"/>
              </a:spcBef>
              <a:spcAft>
                <a:spcPts val="0"/>
              </a:spcAft>
              <a:buClr>
                <a:schemeClr val="dk1"/>
              </a:buClr>
              <a:buSzPts val="1488"/>
              <a:buFont typeface="Arial"/>
              <a:buChar char="•"/>
              <a:defRPr sz="1488" b="0" i="0" u="none" strike="noStrike" cap="none">
                <a:solidFill>
                  <a:schemeClr val="dk1"/>
                </a:solidFill>
                <a:latin typeface="Calibri"/>
                <a:ea typeface="Calibri"/>
                <a:cs typeface="Calibri"/>
                <a:sym typeface="Calibri"/>
              </a:defRPr>
            </a:lvl7pPr>
            <a:lvl8pPr marL="3657600" marR="0" lvl="7" indent="-323088" algn="l" rtl="0">
              <a:lnSpc>
                <a:spcPct val="90000"/>
              </a:lnSpc>
              <a:spcBef>
                <a:spcPts val="413"/>
              </a:spcBef>
              <a:spcAft>
                <a:spcPts val="0"/>
              </a:spcAft>
              <a:buClr>
                <a:schemeClr val="dk1"/>
              </a:buClr>
              <a:buSzPts val="1488"/>
              <a:buFont typeface="Arial"/>
              <a:buChar char="•"/>
              <a:defRPr sz="1488" b="0" i="0" u="none" strike="noStrike" cap="none">
                <a:solidFill>
                  <a:schemeClr val="dk1"/>
                </a:solidFill>
                <a:latin typeface="Calibri"/>
                <a:ea typeface="Calibri"/>
                <a:cs typeface="Calibri"/>
                <a:sym typeface="Calibri"/>
              </a:defRPr>
            </a:lvl8pPr>
            <a:lvl9pPr marL="4114800" marR="0" lvl="8" indent="-323088" algn="l" rtl="0">
              <a:lnSpc>
                <a:spcPct val="90000"/>
              </a:lnSpc>
              <a:spcBef>
                <a:spcPts val="413"/>
              </a:spcBef>
              <a:spcAft>
                <a:spcPts val="0"/>
              </a:spcAft>
              <a:buClr>
                <a:schemeClr val="dk1"/>
              </a:buClr>
              <a:buSzPts val="1488"/>
              <a:buFont typeface="Arial"/>
              <a:buChar char="•"/>
              <a:defRPr sz="1488" b="0" i="0" u="none" strike="noStrike" cap="none">
                <a:solidFill>
                  <a:schemeClr val="dk1"/>
                </a:solidFill>
                <a:latin typeface="Calibri"/>
                <a:ea typeface="Calibri"/>
                <a:cs typeface="Calibri"/>
                <a:sym typeface="Calibri"/>
              </a:defRPr>
            </a:lvl9pPr>
          </a:lstStyle>
          <a:p>
            <a:endParaRPr/>
          </a:p>
        </p:txBody>
      </p:sp>
      <p:sp>
        <p:nvSpPr>
          <p:cNvPr id="22" name="Google Shape;22;g2f65e4604c5_0_77"/>
          <p:cNvSpPr txBox="1">
            <a:spLocks noGrp="1"/>
          </p:cNvSpPr>
          <p:nvPr>
            <p:ph type="body" idx="3"/>
          </p:nvPr>
        </p:nvSpPr>
        <p:spPr>
          <a:xfrm>
            <a:off x="482453" y="1747032"/>
            <a:ext cx="3090600" cy="358200"/>
          </a:xfrm>
          <a:prstGeom prst="rect">
            <a:avLst/>
          </a:prstGeom>
          <a:noFill/>
          <a:ln>
            <a:noFill/>
          </a:ln>
        </p:spPr>
        <p:txBody>
          <a:bodyPr spcFirstLastPara="1" wrap="square" lIns="0" tIns="0" rIns="0" bIns="0" anchor="t" anchorCtr="0">
            <a:noAutofit/>
          </a:bodyPr>
          <a:lstStyle>
            <a:lvl1pPr marL="457200" marR="0" lvl="0" indent="-228600" algn="l" rtl="0">
              <a:lnSpc>
                <a:spcPct val="90000"/>
              </a:lnSpc>
              <a:spcBef>
                <a:spcPts val="0"/>
              </a:spcBef>
              <a:spcAft>
                <a:spcPts val="0"/>
              </a:spcAft>
              <a:buClr>
                <a:schemeClr val="lt1"/>
              </a:buClr>
              <a:buSzPts val="1100"/>
              <a:buFont typeface="Arial"/>
              <a:buNone/>
              <a:defRPr sz="1100" b="1" i="0" u="none" strike="noStrike" cap="none">
                <a:solidFill>
                  <a:schemeClr val="lt1"/>
                </a:solidFill>
                <a:latin typeface="Arial Black"/>
                <a:ea typeface="Arial Black"/>
                <a:cs typeface="Arial Black"/>
                <a:sym typeface="Arial Black"/>
              </a:defRPr>
            </a:lvl1pPr>
            <a:lvl2pPr marL="914400" marR="0" lvl="1" indent="-228600" algn="l" rtl="0">
              <a:lnSpc>
                <a:spcPct val="90000"/>
              </a:lnSpc>
              <a:spcBef>
                <a:spcPts val="413"/>
              </a:spcBef>
              <a:spcAft>
                <a:spcPts val="0"/>
              </a:spcAft>
              <a:buClr>
                <a:schemeClr val="dk1"/>
              </a:buClr>
              <a:buSzPts val="1100"/>
              <a:buFont typeface="Arial"/>
              <a:buNone/>
              <a:defRPr sz="1100" b="1" i="0" u="none" strike="noStrike" cap="none">
                <a:solidFill>
                  <a:schemeClr val="dk1"/>
                </a:solidFill>
                <a:latin typeface="Arial"/>
                <a:ea typeface="Arial"/>
                <a:cs typeface="Arial"/>
                <a:sym typeface="Arial"/>
              </a:defRPr>
            </a:lvl2pPr>
            <a:lvl3pPr marL="1371600" marR="0" lvl="2" indent="-228600" algn="l" rtl="0">
              <a:lnSpc>
                <a:spcPct val="90000"/>
              </a:lnSpc>
              <a:spcBef>
                <a:spcPts val="413"/>
              </a:spcBef>
              <a:spcAft>
                <a:spcPts val="0"/>
              </a:spcAft>
              <a:buClr>
                <a:schemeClr val="dk1"/>
              </a:buClr>
              <a:buSzPts val="1100"/>
              <a:buFont typeface="Arial"/>
              <a:buNone/>
              <a:defRPr sz="1100" b="0" i="0" u="none" strike="noStrike" cap="none">
                <a:solidFill>
                  <a:schemeClr val="dk1"/>
                </a:solidFill>
                <a:latin typeface="Arial"/>
                <a:ea typeface="Arial"/>
                <a:cs typeface="Arial"/>
                <a:sym typeface="Arial"/>
              </a:defRPr>
            </a:lvl3pPr>
            <a:lvl4pPr marL="1828800" marR="0" lvl="3" indent="-228600" algn="l" rtl="0">
              <a:lnSpc>
                <a:spcPct val="90000"/>
              </a:lnSpc>
              <a:spcBef>
                <a:spcPts val="413"/>
              </a:spcBef>
              <a:spcAft>
                <a:spcPts val="0"/>
              </a:spcAft>
              <a:buClr>
                <a:schemeClr val="dk1"/>
              </a:buClr>
              <a:buSzPts val="1100"/>
              <a:buFont typeface="Arial"/>
              <a:buNone/>
              <a:defRPr sz="1100" b="0" i="0" u="none" strike="noStrike" cap="none">
                <a:solidFill>
                  <a:schemeClr val="dk1"/>
                </a:solidFill>
                <a:latin typeface="Arial"/>
                <a:ea typeface="Arial"/>
                <a:cs typeface="Arial"/>
                <a:sym typeface="Arial"/>
              </a:defRPr>
            </a:lvl4pPr>
            <a:lvl5pPr marL="2286000" marR="0" lvl="4" indent="-228600" algn="l" rtl="0">
              <a:lnSpc>
                <a:spcPct val="90000"/>
              </a:lnSpc>
              <a:spcBef>
                <a:spcPts val="413"/>
              </a:spcBef>
              <a:spcAft>
                <a:spcPts val="0"/>
              </a:spcAft>
              <a:buClr>
                <a:schemeClr val="dk1"/>
              </a:buClr>
              <a:buSzPts val="1100"/>
              <a:buFont typeface="Arial"/>
              <a:buNone/>
              <a:defRPr sz="1100" b="0" i="0" u="none" strike="noStrike" cap="none">
                <a:solidFill>
                  <a:schemeClr val="dk1"/>
                </a:solidFill>
                <a:latin typeface="Arial"/>
                <a:ea typeface="Arial"/>
                <a:cs typeface="Arial"/>
                <a:sym typeface="Arial"/>
              </a:defRPr>
            </a:lvl5pPr>
            <a:lvl6pPr marL="2743200" marR="0" lvl="5" indent="-323088" algn="l" rtl="0">
              <a:lnSpc>
                <a:spcPct val="90000"/>
              </a:lnSpc>
              <a:spcBef>
                <a:spcPts val="413"/>
              </a:spcBef>
              <a:spcAft>
                <a:spcPts val="0"/>
              </a:spcAft>
              <a:buClr>
                <a:schemeClr val="dk1"/>
              </a:buClr>
              <a:buSzPts val="1488"/>
              <a:buFont typeface="Arial"/>
              <a:buChar char="•"/>
              <a:defRPr sz="1488" b="0" i="0" u="none" strike="noStrike" cap="none">
                <a:solidFill>
                  <a:schemeClr val="dk1"/>
                </a:solidFill>
                <a:latin typeface="Calibri"/>
                <a:ea typeface="Calibri"/>
                <a:cs typeface="Calibri"/>
                <a:sym typeface="Calibri"/>
              </a:defRPr>
            </a:lvl6pPr>
            <a:lvl7pPr marL="3200400" marR="0" lvl="6" indent="-323088" algn="l" rtl="0">
              <a:lnSpc>
                <a:spcPct val="90000"/>
              </a:lnSpc>
              <a:spcBef>
                <a:spcPts val="413"/>
              </a:spcBef>
              <a:spcAft>
                <a:spcPts val="0"/>
              </a:spcAft>
              <a:buClr>
                <a:schemeClr val="dk1"/>
              </a:buClr>
              <a:buSzPts val="1488"/>
              <a:buFont typeface="Arial"/>
              <a:buChar char="•"/>
              <a:defRPr sz="1488" b="0" i="0" u="none" strike="noStrike" cap="none">
                <a:solidFill>
                  <a:schemeClr val="dk1"/>
                </a:solidFill>
                <a:latin typeface="Calibri"/>
                <a:ea typeface="Calibri"/>
                <a:cs typeface="Calibri"/>
                <a:sym typeface="Calibri"/>
              </a:defRPr>
            </a:lvl7pPr>
            <a:lvl8pPr marL="3657600" marR="0" lvl="7" indent="-323088" algn="l" rtl="0">
              <a:lnSpc>
                <a:spcPct val="90000"/>
              </a:lnSpc>
              <a:spcBef>
                <a:spcPts val="413"/>
              </a:spcBef>
              <a:spcAft>
                <a:spcPts val="0"/>
              </a:spcAft>
              <a:buClr>
                <a:schemeClr val="dk1"/>
              </a:buClr>
              <a:buSzPts val="1488"/>
              <a:buFont typeface="Arial"/>
              <a:buChar char="•"/>
              <a:defRPr sz="1488" b="0" i="0" u="none" strike="noStrike" cap="none">
                <a:solidFill>
                  <a:schemeClr val="dk1"/>
                </a:solidFill>
                <a:latin typeface="Calibri"/>
                <a:ea typeface="Calibri"/>
                <a:cs typeface="Calibri"/>
                <a:sym typeface="Calibri"/>
              </a:defRPr>
            </a:lvl8pPr>
            <a:lvl9pPr marL="4114800" marR="0" lvl="8" indent="-323088" algn="l" rtl="0">
              <a:lnSpc>
                <a:spcPct val="90000"/>
              </a:lnSpc>
              <a:spcBef>
                <a:spcPts val="413"/>
              </a:spcBef>
              <a:spcAft>
                <a:spcPts val="0"/>
              </a:spcAft>
              <a:buClr>
                <a:schemeClr val="dk1"/>
              </a:buClr>
              <a:buSzPts val="1488"/>
              <a:buFont typeface="Arial"/>
              <a:buChar char="•"/>
              <a:defRPr sz="1488" b="0" i="0" u="none" strike="noStrike" cap="none">
                <a:solidFill>
                  <a:schemeClr val="dk1"/>
                </a:solidFill>
                <a:latin typeface="Calibri"/>
                <a:ea typeface="Calibri"/>
                <a:cs typeface="Calibri"/>
                <a:sym typeface="Calibri"/>
              </a:defRPr>
            </a:lvl9pPr>
          </a:lstStyle>
          <a:p>
            <a:endParaRPr/>
          </a:p>
        </p:txBody>
      </p:sp>
      <p:pic>
        <p:nvPicPr>
          <p:cNvPr id="23" name="Google Shape;23;g2f65e4604c5_0_77"/>
          <p:cNvPicPr preferRelativeResize="0"/>
          <p:nvPr/>
        </p:nvPicPr>
        <p:blipFill rotWithShape="1">
          <a:blip r:embed="rId2">
            <a:alphaModFix/>
          </a:blip>
          <a:srcRect/>
          <a:stretch/>
        </p:blipFill>
        <p:spPr>
          <a:xfrm>
            <a:off x="6055112" y="402809"/>
            <a:ext cx="937587" cy="879321"/>
          </a:xfrm>
          <a:prstGeom prst="rect">
            <a:avLst/>
          </a:prstGeom>
          <a:noFill/>
          <a:ln>
            <a:noFill/>
          </a:ln>
        </p:spPr>
      </p:pic>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Mall 1">
  <p:cSld name="Mall 1">
    <p:spTree>
      <p:nvGrpSpPr>
        <p:cNvPr id="1" name="Shape 24"/>
        <p:cNvGrpSpPr/>
        <p:nvPr/>
      </p:nvGrpSpPr>
      <p:grpSpPr>
        <a:xfrm>
          <a:off x="0" y="0"/>
          <a:ext cx="0" cy="0"/>
          <a:chOff x="0" y="0"/>
          <a:chExt cx="0" cy="0"/>
        </a:xfrm>
      </p:grpSpPr>
      <p:sp>
        <p:nvSpPr>
          <p:cNvPr id="25" name="Google Shape;25;g2f65e4604c5_0_83"/>
          <p:cNvSpPr txBox="1">
            <a:spLocks noGrp="1"/>
          </p:cNvSpPr>
          <p:nvPr>
            <p:ph type="body" idx="1"/>
          </p:nvPr>
        </p:nvSpPr>
        <p:spPr>
          <a:xfrm>
            <a:off x="842670" y="1958813"/>
            <a:ext cx="3090600" cy="358200"/>
          </a:xfrm>
          <a:prstGeom prst="rect">
            <a:avLst/>
          </a:prstGeom>
          <a:noFill/>
          <a:ln>
            <a:noFill/>
          </a:ln>
        </p:spPr>
        <p:txBody>
          <a:bodyPr spcFirstLastPara="1" wrap="square" lIns="0" tIns="0" rIns="0" bIns="0" anchor="t" anchorCtr="0">
            <a:noAutofit/>
          </a:bodyPr>
          <a:lstStyle>
            <a:lvl1pPr marL="457200" marR="0" lvl="0" indent="-228600" algn="l" rtl="0">
              <a:lnSpc>
                <a:spcPct val="90000"/>
              </a:lnSpc>
              <a:spcBef>
                <a:spcPts val="0"/>
              </a:spcBef>
              <a:spcAft>
                <a:spcPts val="0"/>
              </a:spcAft>
              <a:buClr>
                <a:schemeClr val="dk1"/>
              </a:buClr>
              <a:buSzPts val="1100"/>
              <a:buFont typeface="Arial"/>
              <a:buNone/>
              <a:defRPr sz="1100" b="0" i="1" u="none" strike="noStrike" cap="none">
                <a:solidFill>
                  <a:schemeClr val="dk1"/>
                </a:solidFill>
                <a:latin typeface="Arial"/>
                <a:ea typeface="Arial"/>
                <a:cs typeface="Arial"/>
                <a:sym typeface="Arial"/>
              </a:defRPr>
            </a:lvl1pPr>
            <a:lvl2pPr marL="914400" marR="0" lvl="1" indent="-228600" algn="l" rtl="0">
              <a:lnSpc>
                <a:spcPct val="90000"/>
              </a:lnSpc>
              <a:spcBef>
                <a:spcPts val="413"/>
              </a:spcBef>
              <a:spcAft>
                <a:spcPts val="0"/>
              </a:spcAft>
              <a:buClr>
                <a:schemeClr val="dk1"/>
              </a:buClr>
              <a:buSzPts val="1100"/>
              <a:buFont typeface="Arial"/>
              <a:buNone/>
              <a:defRPr sz="1100" b="1" i="0" u="none" strike="noStrike" cap="none">
                <a:solidFill>
                  <a:schemeClr val="dk1"/>
                </a:solidFill>
                <a:latin typeface="Arial"/>
                <a:ea typeface="Arial"/>
                <a:cs typeface="Arial"/>
                <a:sym typeface="Arial"/>
              </a:defRPr>
            </a:lvl2pPr>
            <a:lvl3pPr marL="1371600" marR="0" lvl="2" indent="-228600" algn="l" rtl="0">
              <a:lnSpc>
                <a:spcPct val="90000"/>
              </a:lnSpc>
              <a:spcBef>
                <a:spcPts val="413"/>
              </a:spcBef>
              <a:spcAft>
                <a:spcPts val="0"/>
              </a:spcAft>
              <a:buClr>
                <a:schemeClr val="dk1"/>
              </a:buClr>
              <a:buSzPts val="1100"/>
              <a:buFont typeface="Arial"/>
              <a:buNone/>
              <a:defRPr sz="1100" b="0" i="0" u="none" strike="noStrike" cap="none">
                <a:solidFill>
                  <a:schemeClr val="dk1"/>
                </a:solidFill>
                <a:latin typeface="Arial"/>
                <a:ea typeface="Arial"/>
                <a:cs typeface="Arial"/>
                <a:sym typeface="Arial"/>
              </a:defRPr>
            </a:lvl3pPr>
            <a:lvl4pPr marL="1828800" marR="0" lvl="3" indent="-228600" algn="l" rtl="0">
              <a:lnSpc>
                <a:spcPct val="90000"/>
              </a:lnSpc>
              <a:spcBef>
                <a:spcPts val="413"/>
              </a:spcBef>
              <a:spcAft>
                <a:spcPts val="0"/>
              </a:spcAft>
              <a:buClr>
                <a:schemeClr val="dk1"/>
              </a:buClr>
              <a:buSzPts val="1100"/>
              <a:buFont typeface="Arial"/>
              <a:buNone/>
              <a:defRPr sz="1100" b="0" i="0" u="none" strike="noStrike" cap="none">
                <a:solidFill>
                  <a:schemeClr val="dk1"/>
                </a:solidFill>
                <a:latin typeface="Arial"/>
                <a:ea typeface="Arial"/>
                <a:cs typeface="Arial"/>
                <a:sym typeface="Arial"/>
              </a:defRPr>
            </a:lvl4pPr>
            <a:lvl5pPr marL="2286000" marR="0" lvl="4" indent="-228600" algn="l" rtl="0">
              <a:lnSpc>
                <a:spcPct val="90000"/>
              </a:lnSpc>
              <a:spcBef>
                <a:spcPts val="413"/>
              </a:spcBef>
              <a:spcAft>
                <a:spcPts val="0"/>
              </a:spcAft>
              <a:buClr>
                <a:schemeClr val="dk1"/>
              </a:buClr>
              <a:buSzPts val="1100"/>
              <a:buFont typeface="Arial"/>
              <a:buNone/>
              <a:defRPr sz="1100" b="0" i="0" u="none" strike="noStrike" cap="none">
                <a:solidFill>
                  <a:schemeClr val="dk1"/>
                </a:solidFill>
                <a:latin typeface="Arial"/>
                <a:ea typeface="Arial"/>
                <a:cs typeface="Arial"/>
                <a:sym typeface="Arial"/>
              </a:defRPr>
            </a:lvl5pPr>
            <a:lvl6pPr marL="2743200" marR="0" lvl="5" indent="-323088" algn="l" rtl="0">
              <a:lnSpc>
                <a:spcPct val="90000"/>
              </a:lnSpc>
              <a:spcBef>
                <a:spcPts val="413"/>
              </a:spcBef>
              <a:spcAft>
                <a:spcPts val="0"/>
              </a:spcAft>
              <a:buClr>
                <a:schemeClr val="dk1"/>
              </a:buClr>
              <a:buSzPts val="1488"/>
              <a:buFont typeface="Arial"/>
              <a:buChar char="•"/>
              <a:defRPr sz="1488" b="0" i="0" u="none" strike="noStrike" cap="none">
                <a:solidFill>
                  <a:schemeClr val="dk1"/>
                </a:solidFill>
                <a:latin typeface="Calibri"/>
                <a:ea typeface="Calibri"/>
                <a:cs typeface="Calibri"/>
                <a:sym typeface="Calibri"/>
              </a:defRPr>
            </a:lvl6pPr>
            <a:lvl7pPr marL="3200400" marR="0" lvl="6" indent="-323088" algn="l" rtl="0">
              <a:lnSpc>
                <a:spcPct val="90000"/>
              </a:lnSpc>
              <a:spcBef>
                <a:spcPts val="413"/>
              </a:spcBef>
              <a:spcAft>
                <a:spcPts val="0"/>
              </a:spcAft>
              <a:buClr>
                <a:schemeClr val="dk1"/>
              </a:buClr>
              <a:buSzPts val="1488"/>
              <a:buFont typeface="Arial"/>
              <a:buChar char="•"/>
              <a:defRPr sz="1488" b="0" i="0" u="none" strike="noStrike" cap="none">
                <a:solidFill>
                  <a:schemeClr val="dk1"/>
                </a:solidFill>
                <a:latin typeface="Calibri"/>
                <a:ea typeface="Calibri"/>
                <a:cs typeface="Calibri"/>
                <a:sym typeface="Calibri"/>
              </a:defRPr>
            </a:lvl7pPr>
            <a:lvl8pPr marL="3657600" marR="0" lvl="7" indent="-323088" algn="l" rtl="0">
              <a:lnSpc>
                <a:spcPct val="90000"/>
              </a:lnSpc>
              <a:spcBef>
                <a:spcPts val="413"/>
              </a:spcBef>
              <a:spcAft>
                <a:spcPts val="0"/>
              </a:spcAft>
              <a:buClr>
                <a:schemeClr val="dk1"/>
              </a:buClr>
              <a:buSzPts val="1488"/>
              <a:buFont typeface="Arial"/>
              <a:buChar char="•"/>
              <a:defRPr sz="1488" b="0" i="0" u="none" strike="noStrike" cap="none">
                <a:solidFill>
                  <a:schemeClr val="dk1"/>
                </a:solidFill>
                <a:latin typeface="Calibri"/>
                <a:ea typeface="Calibri"/>
                <a:cs typeface="Calibri"/>
                <a:sym typeface="Calibri"/>
              </a:defRPr>
            </a:lvl8pPr>
            <a:lvl9pPr marL="4114800" marR="0" lvl="8" indent="-323088" algn="l" rtl="0">
              <a:lnSpc>
                <a:spcPct val="90000"/>
              </a:lnSpc>
              <a:spcBef>
                <a:spcPts val="413"/>
              </a:spcBef>
              <a:spcAft>
                <a:spcPts val="0"/>
              </a:spcAft>
              <a:buClr>
                <a:schemeClr val="dk1"/>
              </a:buClr>
              <a:buSzPts val="1488"/>
              <a:buFont typeface="Arial"/>
              <a:buChar char="•"/>
              <a:defRPr sz="1488" b="0" i="0" u="none" strike="noStrike" cap="none">
                <a:solidFill>
                  <a:schemeClr val="dk1"/>
                </a:solidFill>
                <a:latin typeface="Calibri"/>
                <a:ea typeface="Calibri"/>
                <a:cs typeface="Calibri"/>
                <a:sym typeface="Calibri"/>
              </a:defRPr>
            </a:lvl9pPr>
          </a:lstStyle>
          <a:p>
            <a:endParaRPr/>
          </a:p>
        </p:txBody>
      </p:sp>
      <p:sp>
        <p:nvSpPr>
          <p:cNvPr id="26" name="Google Shape;26;g2f65e4604c5_0_83"/>
          <p:cNvSpPr txBox="1">
            <a:spLocks noGrp="1"/>
          </p:cNvSpPr>
          <p:nvPr>
            <p:ph type="body" idx="2"/>
          </p:nvPr>
        </p:nvSpPr>
        <p:spPr>
          <a:xfrm>
            <a:off x="842670" y="2533175"/>
            <a:ext cx="6060000" cy="472800"/>
          </a:xfrm>
          <a:prstGeom prst="rect">
            <a:avLst/>
          </a:prstGeom>
          <a:noFill/>
          <a:ln>
            <a:noFill/>
          </a:ln>
        </p:spPr>
        <p:txBody>
          <a:bodyPr spcFirstLastPara="1" wrap="square" lIns="0" tIns="0" rIns="0" bIns="0" anchor="t" anchorCtr="0">
            <a:noAutofit/>
          </a:bodyPr>
          <a:lstStyle>
            <a:lvl1pPr marL="457200" marR="0" lvl="0" indent="-228600" algn="l" rtl="0">
              <a:lnSpc>
                <a:spcPct val="110000"/>
              </a:lnSpc>
              <a:spcBef>
                <a:spcPts val="0"/>
              </a:spcBef>
              <a:spcAft>
                <a:spcPts val="0"/>
              </a:spcAft>
              <a:buClr>
                <a:schemeClr val="dk1"/>
              </a:buClr>
              <a:buSzPts val="1100"/>
              <a:buFont typeface="Arial"/>
              <a:buNone/>
              <a:defRPr sz="1100" b="0" i="0" u="none" strike="noStrike" cap="none">
                <a:solidFill>
                  <a:schemeClr val="dk1"/>
                </a:solidFill>
                <a:latin typeface="Arial"/>
                <a:ea typeface="Arial"/>
                <a:cs typeface="Arial"/>
                <a:sym typeface="Arial"/>
              </a:defRPr>
            </a:lvl1pPr>
            <a:lvl2pPr marL="914400" marR="0" lvl="1" indent="-228600" algn="l" rtl="0">
              <a:lnSpc>
                <a:spcPct val="110000"/>
              </a:lnSpc>
              <a:spcBef>
                <a:spcPts val="600"/>
              </a:spcBef>
              <a:spcAft>
                <a:spcPts val="0"/>
              </a:spcAft>
              <a:buClr>
                <a:srgbClr val="0065B0"/>
              </a:buClr>
              <a:buSzPts val="1400"/>
              <a:buFont typeface="Arial"/>
              <a:buNone/>
              <a:defRPr sz="1400" b="1" i="0" u="none" strike="noStrike" cap="none">
                <a:solidFill>
                  <a:srgbClr val="0065B0"/>
                </a:solidFill>
                <a:latin typeface="Arial Black"/>
                <a:ea typeface="Arial Black"/>
                <a:cs typeface="Arial Black"/>
                <a:sym typeface="Arial Black"/>
              </a:defRPr>
            </a:lvl2pPr>
            <a:lvl3pPr marL="1371600" marR="0" lvl="2" indent="-228600" algn="l" rtl="0">
              <a:lnSpc>
                <a:spcPct val="90000"/>
              </a:lnSpc>
              <a:spcBef>
                <a:spcPts val="600"/>
              </a:spcBef>
              <a:spcAft>
                <a:spcPts val="0"/>
              </a:spcAft>
              <a:buClr>
                <a:schemeClr val="dk1"/>
              </a:buClr>
              <a:buSzPts val="1100"/>
              <a:buFont typeface="Arial"/>
              <a:buNone/>
              <a:defRPr sz="1100" b="0" i="0" u="none" strike="noStrike" cap="none">
                <a:solidFill>
                  <a:schemeClr val="dk1"/>
                </a:solidFill>
                <a:latin typeface="Arial"/>
                <a:ea typeface="Arial"/>
                <a:cs typeface="Arial"/>
                <a:sym typeface="Arial"/>
              </a:defRPr>
            </a:lvl3pPr>
            <a:lvl4pPr marL="1828800" marR="0" lvl="3" indent="-228600" algn="l" rtl="0">
              <a:lnSpc>
                <a:spcPct val="90000"/>
              </a:lnSpc>
              <a:spcBef>
                <a:spcPts val="413"/>
              </a:spcBef>
              <a:spcAft>
                <a:spcPts val="0"/>
              </a:spcAft>
              <a:buClr>
                <a:schemeClr val="dk1"/>
              </a:buClr>
              <a:buSzPts val="1100"/>
              <a:buFont typeface="Arial"/>
              <a:buNone/>
              <a:defRPr sz="1100" b="0" i="0" u="none" strike="noStrike" cap="none">
                <a:solidFill>
                  <a:schemeClr val="dk1"/>
                </a:solidFill>
                <a:latin typeface="Arial"/>
                <a:ea typeface="Arial"/>
                <a:cs typeface="Arial"/>
                <a:sym typeface="Arial"/>
              </a:defRPr>
            </a:lvl4pPr>
            <a:lvl5pPr marL="2286000" marR="0" lvl="4" indent="-228600" algn="l" rtl="0">
              <a:lnSpc>
                <a:spcPct val="90000"/>
              </a:lnSpc>
              <a:spcBef>
                <a:spcPts val="413"/>
              </a:spcBef>
              <a:spcAft>
                <a:spcPts val="0"/>
              </a:spcAft>
              <a:buClr>
                <a:schemeClr val="dk1"/>
              </a:buClr>
              <a:buSzPts val="1100"/>
              <a:buFont typeface="Arial"/>
              <a:buNone/>
              <a:defRPr sz="1100" b="0" i="0" u="none" strike="noStrike" cap="none">
                <a:solidFill>
                  <a:schemeClr val="dk1"/>
                </a:solidFill>
                <a:latin typeface="Arial"/>
                <a:ea typeface="Arial"/>
                <a:cs typeface="Arial"/>
                <a:sym typeface="Arial"/>
              </a:defRPr>
            </a:lvl5pPr>
            <a:lvl6pPr marL="2743200" marR="0" lvl="5" indent="-323088" algn="l" rtl="0">
              <a:lnSpc>
                <a:spcPct val="90000"/>
              </a:lnSpc>
              <a:spcBef>
                <a:spcPts val="413"/>
              </a:spcBef>
              <a:spcAft>
                <a:spcPts val="0"/>
              </a:spcAft>
              <a:buClr>
                <a:schemeClr val="dk1"/>
              </a:buClr>
              <a:buSzPts val="1488"/>
              <a:buFont typeface="Arial"/>
              <a:buChar char="•"/>
              <a:defRPr sz="1488" b="0" i="0" u="none" strike="noStrike" cap="none">
                <a:solidFill>
                  <a:schemeClr val="dk1"/>
                </a:solidFill>
                <a:latin typeface="Calibri"/>
                <a:ea typeface="Calibri"/>
                <a:cs typeface="Calibri"/>
                <a:sym typeface="Calibri"/>
              </a:defRPr>
            </a:lvl6pPr>
            <a:lvl7pPr marL="3200400" marR="0" lvl="6" indent="-323088" algn="l" rtl="0">
              <a:lnSpc>
                <a:spcPct val="90000"/>
              </a:lnSpc>
              <a:spcBef>
                <a:spcPts val="413"/>
              </a:spcBef>
              <a:spcAft>
                <a:spcPts val="0"/>
              </a:spcAft>
              <a:buClr>
                <a:schemeClr val="dk1"/>
              </a:buClr>
              <a:buSzPts val="1488"/>
              <a:buFont typeface="Arial"/>
              <a:buChar char="•"/>
              <a:defRPr sz="1488" b="0" i="0" u="none" strike="noStrike" cap="none">
                <a:solidFill>
                  <a:schemeClr val="dk1"/>
                </a:solidFill>
                <a:latin typeface="Calibri"/>
                <a:ea typeface="Calibri"/>
                <a:cs typeface="Calibri"/>
                <a:sym typeface="Calibri"/>
              </a:defRPr>
            </a:lvl7pPr>
            <a:lvl8pPr marL="3657600" marR="0" lvl="7" indent="-323088" algn="l" rtl="0">
              <a:lnSpc>
                <a:spcPct val="90000"/>
              </a:lnSpc>
              <a:spcBef>
                <a:spcPts val="413"/>
              </a:spcBef>
              <a:spcAft>
                <a:spcPts val="0"/>
              </a:spcAft>
              <a:buClr>
                <a:schemeClr val="dk1"/>
              </a:buClr>
              <a:buSzPts val="1488"/>
              <a:buFont typeface="Arial"/>
              <a:buChar char="•"/>
              <a:defRPr sz="1488" b="0" i="0" u="none" strike="noStrike" cap="none">
                <a:solidFill>
                  <a:schemeClr val="dk1"/>
                </a:solidFill>
                <a:latin typeface="Calibri"/>
                <a:ea typeface="Calibri"/>
                <a:cs typeface="Calibri"/>
                <a:sym typeface="Calibri"/>
              </a:defRPr>
            </a:lvl8pPr>
            <a:lvl9pPr marL="4114800" marR="0" lvl="8" indent="-323088" algn="l" rtl="0">
              <a:lnSpc>
                <a:spcPct val="90000"/>
              </a:lnSpc>
              <a:spcBef>
                <a:spcPts val="413"/>
              </a:spcBef>
              <a:spcAft>
                <a:spcPts val="0"/>
              </a:spcAft>
              <a:buClr>
                <a:schemeClr val="dk1"/>
              </a:buClr>
              <a:buSzPts val="1488"/>
              <a:buFont typeface="Arial"/>
              <a:buChar char="•"/>
              <a:defRPr sz="1488" b="0" i="0" u="none" strike="noStrike" cap="none">
                <a:solidFill>
                  <a:schemeClr val="dk1"/>
                </a:solidFill>
                <a:latin typeface="Calibri"/>
                <a:ea typeface="Calibri"/>
                <a:cs typeface="Calibri"/>
                <a:sym typeface="Calibri"/>
              </a:defRPr>
            </a:lvl9pPr>
          </a:lstStyle>
          <a:p>
            <a:endParaRPr/>
          </a:p>
        </p:txBody>
      </p:sp>
      <p:sp>
        <p:nvSpPr>
          <p:cNvPr id="27" name="Google Shape;27;g2f65e4604c5_0_83"/>
          <p:cNvSpPr/>
          <p:nvPr/>
        </p:nvSpPr>
        <p:spPr>
          <a:xfrm>
            <a:off x="-1" y="0"/>
            <a:ext cx="469800" cy="10691700"/>
          </a:xfrm>
          <a:prstGeom prst="rect">
            <a:avLst/>
          </a:prstGeom>
          <a:solidFill>
            <a:srgbClr val="0065B0"/>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pic>
        <p:nvPicPr>
          <p:cNvPr id="28" name="Google Shape;28;g2f65e4604c5_0_83"/>
          <p:cNvPicPr preferRelativeResize="0"/>
          <p:nvPr/>
        </p:nvPicPr>
        <p:blipFill rotWithShape="1">
          <a:blip r:embed="rId2">
            <a:alphaModFix/>
          </a:blip>
          <a:srcRect l="10348" t="44419" r="2246" b="44459"/>
          <a:stretch/>
        </p:blipFill>
        <p:spPr>
          <a:xfrm rot="-5400000">
            <a:off x="-5267591" y="5267593"/>
            <a:ext cx="11004883" cy="469703"/>
          </a:xfrm>
          <a:prstGeom prst="rect">
            <a:avLst/>
          </a:prstGeom>
          <a:noFill/>
          <a:ln>
            <a:noFill/>
          </a:ln>
        </p:spPr>
      </p:pic>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3" Type="http://schemas.openxmlformats.org/officeDocument/2006/relationships/theme" Target="../theme/theme2.xml"/><Relationship Id="rId2" Type="http://schemas.openxmlformats.org/officeDocument/2006/relationships/slideLayout" Target="../slideLayouts/slideLayout4.xml"/><Relationship Id="rId1" Type="http://schemas.openxmlformats.org/officeDocument/2006/relationships/slideLayout" Target="../slideLayouts/slideLayout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spTree>
  </p:cSld>
  <p:clrMap bg1="lt1" tx1="dk1" bg2="dk2" tx2="lt2" accent1="accent1" accent2="accent2" accent3="accent3" accent4="accent4" accent5="accent5" accent6="accent6" hlink="hlink" folHlink="folHlink"/>
  <p:sldLayoutIdLst>
    <p:sldLayoutId id="2147483649" r:id="rId1"/>
    <p:sldLayoutId id="2147483650" r:id="rId2"/>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17"/>
        <p:cNvGrpSpPr/>
        <p:nvPr/>
      </p:nvGrpSpPr>
      <p:grpSpPr>
        <a:xfrm>
          <a:off x="0" y="0"/>
          <a:ext cx="0" cy="0"/>
          <a:chOff x="0" y="0"/>
          <a:chExt cx="0" cy="0"/>
        </a:xfrm>
      </p:grpSpPr>
    </p:spTree>
  </p:cSld>
  <p:clrMap bg1="lt1" tx1="dk1" bg2="dk2" tx2="lt2" accent1="accent1" accent2="accent2" accent3="accent3" accent4="accent4" accent5="accent5" accent6="accent6" hlink="hlink" folHlink="folHlink"/>
  <p:sldLayoutIdLst>
    <p:sldLayoutId id="2147483652" r:id="rId1"/>
    <p:sldLayoutId id="2147483653" r:id="rId2"/>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1.png"/></Relationships>
</file>

<file path=ppt/slides/_rels/slide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xml"/><Relationship Id="rId1" Type="http://schemas.openxmlformats.org/officeDocument/2006/relationships/slideLayout" Target="../slideLayouts/slideLayout3.xml"/><Relationship Id="rId6" Type="http://schemas.openxmlformats.org/officeDocument/2006/relationships/image" Target="../media/image4.png"/><Relationship Id="rId5" Type="http://schemas.openxmlformats.org/officeDocument/2006/relationships/image" Target="../media/image1.png"/><Relationship Id="rId4" Type="http://schemas.openxmlformats.org/officeDocument/2006/relationships/hyperlink" Target="https://www.youtube.com/watch?v=QSV4KQ02ejE" TargetMode="External"/></Relationships>
</file>

<file path=ppt/slides/_rels/slide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xml"/><Relationship Id="rId1" Type="http://schemas.openxmlformats.org/officeDocument/2006/relationships/slideLayout" Target="../slideLayouts/slideLayout3.xml"/><Relationship Id="rId5" Type="http://schemas.openxmlformats.org/officeDocument/2006/relationships/image" Target="../media/image4.png"/><Relationship Id="rId4" Type="http://schemas.openxmlformats.org/officeDocument/2006/relationships/image" Target="../media/image1.png"/></Relationships>
</file>

<file path=ppt/slides/_rels/slide4.xml.rels><?xml version="1.0" encoding="UTF-8" standalone="yes"?>
<Relationships xmlns="http://schemas.openxmlformats.org/package/2006/relationships"><Relationship Id="rId8" Type="http://schemas.openxmlformats.org/officeDocument/2006/relationships/image" Target="../media/image4.png"/><Relationship Id="rId3" Type="http://schemas.openxmlformats.org/officeDocument/2006/relationships/image" Target="../media/image5.png"/><Relationship Id="rId7"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3.xml"/><Relationship Id="rId6" Type="http://schemas.openxmlformats.org/officeDocument/2006/relationships/hyperlink" Target="https://www.rf.se/contentassets/1f7d94345900413b9e9a776aa041f29d/folder_a5_rorelseforstaelse" TargetMode="External"/><Relationship Id="rId5" Type="http://schemas.openxmlformats.org/officeDocument/2006/relationships/hyperlink" Target="https://www.rf.se/RFarbetarmed/Strategi2025/introduktiontillrorelseforstaelse" TargetMode="External"/><Relationship Id="rId4" Type="http://schemas.openxmlformats.org/officeDocument/2006/relationships/hyperlink" Target="https://www.youtube.com/watch?v=y3N-N4Z2rBI" TargetMode="Externa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32"/>
        <p:cNvGrpSpPr/>
        <p:nvPr/>
      </p:nvGrpSpPr>
      <p:grpSpPr>
        <a:xfrm>
          <a:off x="0" y="0"/>
          <a:ext cx="0" cy="0"/>
          <a:chOff x="0" y="0"/>
          <a:chExt cx="0" cy="0"/>
        </a:xfrm>
      </p:grpSpPr>
      <p:sp>
        <p:nvSpPr>
          <p:cNvPr id="33" name="Google Shape;33;g2f65e4604c5_0_0"/>
          <p:cNvSpPr/>
          <p:nvPr/>
        </p:nvSpPr>
        <p:spPr>
          <a:xfrm>
            <a:off x="-1" y="-14240"/>
            <a:ext cx="7559700" cy="2327400"/>
          </a:xfrm>
          <a:prstGeom prst="rect">
            <a:avLst/>
          </a:prstGeom>
          <a:solidFill>
            <a:srgbClr val="000587"/>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pic>
        <p:nvPicPr>
          <p:cNvPr id="34" name="Google Shape;34;g2f65e4604c5_0_0"/>
          <p:cNvPicPr preferRelativeResize="0"/>
          <p:nvPr/>
        </p:nvPicPr>
        <p:blipFill rotWithShape="1">
          <a:blip r:embed="rId3">
            <a:alphaModFix/>
          </a:blip>
          <a:srcRect l="45392" t="1274" r="-5157" b="20988"/>
          <a:stretch/>
        </p:blipFill>
        <p:spPr>
          <a:xfrm>
            <a:off x="-164037" y="-1019959"/>
            <a:ext cx="7352911" cy="3333012"/>
          </a:xfrm>
          <a:prstGeom prst="rect">
            <a:avLst/>
          </a:prstGeom>
          <a:noFill/>
          <a:ln>
            <a:noFill/>
          </a:ln>
        </p:spPr>
      </p:pic>
      <p:sp>
        <p:nvSpPr>
          <p:cNvPr id="35" name="Google Shape;35;g2f65e4604c5_0_0"/>
          <p:cNvSpPr txBox="1">
            <a:spLocks noGrp="1"/>
          </p:cNvSpPr>
          <p:nvPr>
            <p:ph type="ctrTitle"/>
          </p:nvPr>
        </p:nvSpPr>
        <p:spPr>
          <a:xfrm>
            <a:off x="482453" y="1692555"/>
            <a:ext cx="6060000" cy="729000"/>
          </a:xfrm>
          <a:prstGeom prst="rect">
            <a:avLst/>
          </a:prstGeom>
          <a:noFill/>
          <a:ln>
            <a:noFill/>
          </a:ln>
        </p:spPr>
        <p:txBody>
          <a:bodyPr spcFirstLastPara="1" wrap="square" lIns="0" tIns="0" rIns="0" bIns="0" anchor="t" anchorCtr="0">
            <a:noAutofit/>
          </a:bodyPr>
          <a:lstStyle/>
          <a:p>
            <a:pPr marL="0" lvl="0" indent="0" algn="l" rtl="0">
              <a:lnSpc>
                <a:spcPct val="90000"/>
              </a:lnSpc>
              <a:spcBef>
                <a:spcPts val="0"/>
              </a:spcBef>
              <a:spcAft>
                <a:spcPts val="0"/>
              </a:spcAft>
              <a:buClr>
                <a:schemeClr val="lt1"/>
              </a:buClr>
              <a:buSzPts val="3400"/>
              <a:buFont typeface="Arial Black"/>
              <a:buNone/>
            </a:pPr>
            <a:r>
              <a:rPr lang="sv-SE">
                <a:solidFill>
                  <a:schemeClr val="lt1"/>
                </a:solidFill>
              </a:rPr>
              <a:t>Information</a:t>
            </a:r>
            <a:endParaRPr>
              <a:solidFill>
                <a:schemeClr val="lt1"/>
              </a:solidFill>
            </a:endParaRPr>
          </a:p>
        </p:txBody>
      </p:sp>
      <p:sp>
        <p:nvSpPr>
          <p:cNvPr id="36" name="Google Shape;36;g2f65e4604c5_0_0"/>
          <p:cNvSpPr txBox="1">
            <a:spLocks noGrp="1"/>
          </p:cNvSpPr>
          <p:nvPr>
            <p:ph type="body" idx="3"/>
          </p:nvPr>
        </p:nvSpPr>
        <p:spPr>
          <a:xfrm>
            <a:off x="482453" y="1444086"/>
            <a:ext cx="4024200" cy="358200"/>
          </a:xfrm>
          <a:prstGeom prst="rect">
            <a:avLst/>
          </a:prstGeom>
          <a:noFill/>
          <a:ln>
            <a:noFill/>
          </a:ln>
        </p:spPr>
        <p:txBody>
          <a:bodyPr spcFirstLastPara="1" wrap="square" lIns="0" tIns="0" rIns="0" bIns="0" anchor="t" anchorCtr="0">
            <a:noAutofit/>
          </a:bodyPr>
          <a:lstStyle/>
          <a:p>
            <a:pPr marL="0" lvl="0" indent="0" algn="l" rtl="0">
              <a:lnSpc>
                <a:spcPct val="90000"/>
              </a:lnSpc>
              <a:spcBef>
                <a:spcPts val="0"/>
              </a:spcBef>
              <a:spcAft>
                <a:spcPts val="0"/>
              </a:spcAft>
              <a:buClr>
                <a:schemeClr val="lt1"/>
              </a:buClr>
              <a:buSzPts val="1100"/>
              <a:buFont typeface="Arial"/>
              <a:buNone/>
            </a:pPr>
            <a:r>
              <a:rPr lang="sv-SE" dirty="0">
                <a:solidFill>
                  <a:schemeClr val="lt1"/>
                </a:solidFill>
              </a:rPr>
              <a:t>LÄRGRUPPSPLAN INDIVIDUELLT ANSVAR</a:t>
            </a:r>
            <a:endParaRPr dirty="0"/>
          </a:p>
        </p:txBody>
      </p:sp>
      <p:sp>
        <p:nvSpPr>
          <p:cNvPr id="37" name="Google Shape;37;g2f65e4604c5_0_0"/>
          <p:cNvSpPr txBox="1">
            <a:spLocks noGrp="1"/>
          </p:cNvSpPr>
          <p:nvPr>
            <p:ph type="body" idx="1"/>
          </p:nvPr>
        </p:nvSpPr>
        <p:spPr>
          <a:xfrm>
            <a:off x="429421" y="2586284"/>
            <a:ext cx="6165900" cy="1313100"/>
          </a:xfrm>
          <a:prstGeom prst="rect">
            <a:avLst/>
          </a:prstGeom>
          <a:noFill/>
          <a:ln>
            <a:noFill/>
          </a:ln>
        </p:spPr>
        <p:txBody>
          <a:bodyPr spcFirstLastPara="1" wrap="square" lIns="0" tIns="0" rIns="0" bIns="0" anchor="t" anchorCtr="0">
            <a:noAutofit/>
          </a:bodyPr>
          <a:lstStyle/>
          <a:p>
            <a:pPr marL="12700" lvl="1" indent="0" algn="l" rtl="0">
              <a:lnSpc>
                <a:spcPct val="110000"/>
              </a:lnSpc>
              <a:spcBef>
                <a:spcPts val="0"/>
              </a:spcBef>
              <a:spcAft>
                <a:spcPts val="0"/>
              </a:spcAft>
              <a:buClr>
                <a:srgbClr val="0065B0"/>
              </a:buClr>
              <a:buSzPts val="1400"/>
              <a:buNone/>
            </a:pPr>
            <a:r>
              <a:rPr lang="sv-SE" dirty="0"/>
              <a:t>Utbildningsstegen</a:t>
            </a:r>
            <a:endParaRPr dirty="0"/>
          </a:p>
          <a:p>
            <a:pPr marL="0" lvl="0" indent="0" algn="l" rtl="0">
              <a:lnSpc>
                <a:spcPct val="110000"/>
              </a:lnSpc>
              <a:spcBef>
                <a:spcPts val="600"/>
              </a:spcBef>
              <a:spcAft>
                <a:spcPts val="0"/>
              </a:spcAft>
              <a:buClr>
                <a:schemeClr val="dk1"/>
              </a:buClr>
              <a:buSzPts val="1100"/>
              <a:buFont typeface="Arial"/>
              <a:buNone/>
            </a:pPr>
            <a:r>
              <a:rPr lang="sv-SE" dirty="0"/>
              <a:t>Den här lärgruppen är en del av KFUM Örebro Baskets Utbildningsstege som är framtagen tillsammans med RF-SISU Örebro län. Syftet med stegen är att kvalitetssäkra den teoretiska utbildning av våra barn och ungdomar i föreningen.</a:t>
            </a:r>
            <a:endParaRPr dirty="0"/>
          </a:p>
          <a:p>
            <a:pPr marL="0" lvl="0" indent="0" algn="l" rtl="0">
              <a:lnSpc>
                <a:spcPct val="110000"/>
              </a:lnSpc>
              <a:spcBef>
                <a:spcPts val="600"/>
              </a:spcBef>
              <a:spcAft>
                <a:spcPts val="0"/>
              </a:spcAft>
              <a:buClr>
                <a:schemeClr val="dk1"/>
              </a:buClr>
              <a:buSzPts val="1100"/>
              <a:buFont typeface="Arial"/>
              <a:buNone/>
            </a:pPr>
            <a:r>
              <a:rPr lang="sv-SE" sz="1400" b="1" dirty="0">
                <a:solidFill>
                  <a:srgbClr val="0065B0"/>
                </a:solidFill>
                <a:latin typeface="Arial Black"/>
                <a:ea typeface="Arial Black"/>
                <a:cs typeface="Arial Black"/>
                <a:sym typeface="Arial Black"/>
              </a:rPr>
              <a:t>Ert tema: Individuellt ansvar </a:t>
            </a:r>
            <a:endParaRPr sz="1400" b="1" dirty="0">
              <a:solidFill>
                <a:srgbClr val="0065B0"/>
              </a:solidFill>
              <a:latin typeface="Arial Black"/>
              <a:ea typeface="Arial Black"/>
              <a:cs typeface="Arial Black"/>
              <a:sym typeface="Arial Black"/>
            </a:endParaRPr>
          </a:p>
          <a:p>
            <a:pPr marL="0" lvl="0" indent="0" algn="l" rtl="0">
              <a:lnSpc>
                <a:spcPct val="110000"/>
              </a:lnSpc>
              <a:spcBef>
                <a:spcPts val="600"/>
              </a:spcBef>
              <a:spcAft>
                <a:spcPts val="0"/>
              </a:spcAft>
              <a:buClr>
                <a:schemeClr val="dk1"/>
              </a:buClr>
              <a:buSzPts val="1100"/>
              <a:buFont typeface="Arial"/>
              <a:buNone/>
            </a:pPr>
            <a:r>
              <a:rPr lang="sv-SE" dirty="0"/>
              <a:t>Tillsammans med laget kommer ni att få en större förståelse för kosten, återhämtningen och att träna rätt samt hur det påverkar kroppen och prestationen. Och framförallt hur spelarna själva kan ta ansvar för sin egen utveckling. Ni väljer själva vilken ordning ni ska göra de olika </a:t>
            </a:r>
            <a:r>
              <a:rPr lang="sv-SE" dirty="0" err="1"/>
              <a:t>lärgrupperna</a:t>
            </a:r>
            <a:r>
              <a:rPr lang="sv-SE" dirty="0"/>
              <a:t> i ert tema, men försök planera så att samtliga genomförs någon gång under året. </a:t>
            </a:r>
            <a:endParaRPr dirty="0"/>
          </a:p>
          <a:p>
            <a:pPr marL="12700" lvl="1" indent="0" algn="l" rtl="0">
              <a:lnSpc>
                <a:spcPct val="110000"/>
              </a:lnSpc>
              <a:spcBef>
                <a:spcPts val="600"/>
              </a:spcBef>
              <a:spcAft>
                <a:spcPts val="0"/>
              </a:spcAft>
              <a:buClr>
                <a:srgbClr val="0065B0"/>
              </a:buClr>
              <a:buSzPts val="1400"/>
              <a:buNone/>
            </a:pPr>
            <a:r>
              <a:rPr lang="sv-SE" dirty="0">
                <a:solidFill>
                  <a:srgbClr val="0065B0"/>
                </a:solidFill>
              </a:rPr>
              <a:t>Vad är en lärgrupp?</a:t>
            </a:r>
            <a:endParaRPr dirty="0">
              <a:solidFill>
                <a:srgbClr val="0065B0"/>
              </a:solidFill>
            </a:endParaRPr>
          </a:p>
          <a:p>
            <a:pPr marL="0" lvl="0" indent="0" algn="l" rtl="0">
              <a:lnSpc>
                <a:spcPct val="110000"/>
              </a:lnSpc>
              <a:spcBef>
                <a:spcPts val="600"/>
              </a:spcBef>
              <a:spcAft>
                <a:spcPts val="0"/>
              </a:spcAft>
              <a:buClr>
                <a:schemeClr val="dk1"/>
              </a:buClr>
              <a:buSzPts val="1100"/>
              <a:buFont typeface="Arial"/>
              <a:buNone/>
            </a:pPr>
            <a:r>
              <a:rPr lang="sv-SE" sz="1100" b="0" dirty="0">
                <a:solidFill>
                  <a:schemeClr val="dk1"/>
                </a:solidFill>
                <a:latin typeface="Arial"/>
                <a:ea typeface="Arial"/>
                <a:cs typeface="Arial"/>
                <a:sym typeface="Arial"/>
              </a:rPr>
              <a:t>Lärgruppen är en utbildningsform som går ut på att låta den aktiva själv bidra till innehållet </a:t>
            </a:r>
            <a:r>
              <a:rPr lang="sv-SE" b="0" i="0" dirty="0">
                <a:solidFill>
                  <a:srgbClr val="000000"/>
                </a:solidFill>
                <a:latin typeface="Proxima Nova"/>
                <a:ea typeface="Proxima Nova"/>
                <a:cs typeface="Proxima Nova"/>
                <a:sym typeface="Proxima Nova"/>
              </a:rPr>
              <a:t>genom att via samtal och dialog lär av varandra. Det här arbetssättet fungerar bra oavsett ålder på deltagarna, men frågor och diskussionsformer kan behöva anpassa. </a:t>
            </a:r>
            <a:r>
              <a:rPr lang="sv-SE" dirty="0">
                <a:solidFill>
                  <a:srgbClr val="000000"/>
                </a:solidFill>
                <a:latin typeface="Proxima Nova"/>
                <a:ea typeface="Proxima Nova"/>
                <a:cs typeface="Proxima Nova"/>
                <a:sym typeface="Proxima Nova"/>
              </a:rPr>
              <a:t>Vilket har gjorts i det underlag som ni har till hands.</a:t>
            </a:r>
            <a:br>
              <a:rPr lang="sv-SE" dirty="0">
                <a:solidFill>
                  <a:srgbClr val="000000"/>
                </a:solidFill>
                <a:latin typeface="Proxima Nova"/>
                <a:ea typeface="Proxima Nova"/>
                <a:cs typeface="Proxima Nova"/>
                <a:sym typeface="Proxima Nova"/>
              </a:rPr>
            </a:br>
            <a:r>
              <a:rPr lang="sv-SE" dirty="0">
                <a:solidFill>
                  <a:srgbClr val="000000"/>
                </a:solidFill>
                <a:latin typeface="Proxima Nova"/>
                <a:ea typeface="Proxima Nova"/>
                <a:cs typeface="Proxima Nova"/>
                <a:sym typeface="Proxima Nova"/>
              </a:rPr>
              <a:t>Diskussionerna ska ske i mindre grupper (5-8 personer) för att få störst effekt och s</a:t>
            </a:r>
            <a:r>
              <a:rPr lang="sv-SE" b="0" i="0" dirty="0">
                <a:solidFill>
                  <a:srgbClr val="000000"/>
                </a:solidFill>
                <a:latin typeface="Proxima Nova"/>
                <a:ea typeface="Proxima Nova"/>
                <a:cs typeface="Proxima Nova"/>
                <a:sym typeface="Proxima Nova"/>
              </a:rPr>
              <a:t>yftet är att skapa förutsättningar för utveckling av såväl individen som gruppen. </a:t>
            </a:r>
            <a:br>
              <a:rPr lang="sv-SE" b="0" i="0" dirty="0">
                <a:solidFill>
                  <a:srgbClr val="000000"/>
                </a:solidFill>
                <a:latin typeface="Proxima Nova"/>
                <a:ea typeface="Proxima Nova"/>
                <a:cs typeface="Proxima Nova"/>
                <a:sym typeface="Proxima Nova"/>
              </a:rPr>
            </a:br>
            <a:r>
              <a:rPr lang="sv-SE" b="0" i="0" dirty="0">
                <a:solidFill>
                  <a:srgbClr val="000000"/>
                </a:solidFill>
                <a:latin typeface="Proxima Nova"/>
                <a:ea typeface="Proxima Nova"/>
                <a:cs typeface="Proxima Nova"/>
                <a:sym typeface="Proxima Nova"/>
              </a:rPr>
              <a:t>Genom att kontinuerligt redovisa era lärgrupper kan ni få ett utvecklingsstöd från RF-SISU Örebro län.</a:t>
            </a:r>
            <a:endParaRPr dirty="0"/>
          </a:p>
          <a:p>
            <a:pPr marL="12700" lvl="1" indent="0" algn="l" rtl="0">
              <a:lnSpc>
                <a:spcPct val="110000"/>
              </a:lnSpc>
              <a:spcBef>
                <a:spcPts val="600"/>
              </a:spcBef>
              <a:spcAft>
                <a:spcPts val="0"/>
              </a:spcAft>
              <a:buClr>
                <a:srgbClr val="0065B0"/>
              </a:buClr>
              <a:buSzPts val="1400"/>
              <a:buNone/>
            </a:pPr>
            <a:r>
              <a:rPr lang="sv-SE" dirty="0"/>
              <a:t>Din uppgift som </a:t>
            </a:r>
            <a:r>
              <a:rPr lang="sv-SE" dirty="0" err="1"/>
              <a:t>lärgruppsledare</a:t>
            </a:r>
            <a:endParaRPr dirty="0"/>
          </a:p>
          <a:p>
            <a:pPr marL="171450" lvl="0" indent="-171450" algn="l" rtl="0">
              <a:lnSpc>
                <a:spcPct val="110000"/>
              </a:lnSpc>
              <a:spcBef>
                <a:spcPts val="600"/>
              </a:spcBef>
              <a:spcAft>
                <a:spcPts val="0"/>
              </a:spcAft>
              <a:buClr>
                <a:schemeClr val="dk1"/>
              </a:buClr>
              <a:buSzPts val="1100"/>
              <a:buFont typeface="Arial"/>
              <a:buChar char="•"/>
            </a:pPr>
            <a:r>
              <a:rPr lang="sv-SE" dirty="0">
                <a:latin typeface="Arial"/>
                <a:ea typeface="Arial"/>
                <a:cs typeface="Arial"/>
                <a:sym typeface="Arial"/>
              </a:rPr>
              <a:t>Planera när tillfället ska genomföras och se till så att ni har en lämplig plats för lärgruppen. </a:t>
            </a:r>
            <a:endParaRPr dirty="0"/>
          </a:p>
          <a:p>
            <a:pPr marL="171450" lvl="0" indent="-171450" algn="l" rtl="0">
              <a:lnSpc>
                <a:spcPct val="110000"/>
              </a:lnSpc>
              <a:spcBef>
                <a:spcPts val="600"/>
              </a:spcBef>
              <a:spcAft>
                <a:spcPts val="0"/>
              </a:spcAft>
              <a:buClr>
                <a:schemeClr val="dk1"/>
              </a:buClr>
              <a:buSzPts val="1100"/>
              <a:buFont typeface="Arial"/>
              <a:buChar char="•"/>
            </a:pPr>
            <a:r>
              <a:rPr lang="sv-SE" dirty="0">
                <a:latin typeface="Arial"/>
                <a:ea typeface="Arial"/>
                <a:cs typeface="Arial"/>
                <a:sym typeface="Arial"/>
              </a:rPr>
              <a:t>Under lärgruppen så är det du som håller ihop trådarna. ser till så att ni håller tidsramar och delar in grupper.</a:t>
            </a:r>
            <a:endParaRPr dirty="0"/>
          </a:p>
          <a:p>
            <a:pPr marL="171450" lvl="0" indent="-171450" algn="l" rtl="0">
              <a:lnSpc>
                <a:spcPct val="110000"/>
              </a:lnSpc>
              <a:spcBef>
                <a:spcPts val="600"/>
              </a:spcBef>
              <a:spcAft>
                <a:spcPts val="0"/>
              </a:spcAft>
              <a:buClr>
                <a:schemeClr val="dk1"/>
              </a:buClr>
              <a:buSzPts val="1100"/>
              <a:buFont typeface="Arial"/>
              <a:buChar char="•"/>
            </a:pPr>
            <a:r>
              <a:rPr lang="sv-SE" dirty="0">
                <a:latin typeface="Arial"/>
                <a:ea typeface="Arial"/>
                <a:cs typeface="Arial"/>
                <a:sym typeface="Arial"/>
              </a:rPr>
              <a:t>Se också till att alla kommer till tals i smågrupperna. Om det behövs så fördela ordet, ställ frågor och bolla in de som inte säger något, men annars låt samtalet ha sin gång och låt de aktiva själva komma med lösningar, förslag och åsikter. </a:t>
            </a:r>
            <a:endParaRPr dirty="0"/>
          </a:p>
          <a:p>
            <a:pPr marL="171450" lvl="0" indent="-171450" algn="l" rtl="0">
              <a:lnSpc>
                <a:spcPct val="110000"/>
              </a:lnSpc>
              <a:spcBef>
                <a:spcPts val="600"/>
              </a:spcBef>
              <a:spcAft>
                <a:spcPts val="0"/>
              </a:spcAft>
              <a:buClr>
                <a:schemeClr val="dk1"/>
              </a:buClr>
              <a:buSzPts val="1100"/>
              <a:buFont typeface="Arial"/>
              <a:buChar char="•"/>
            </a:pPr>
            <a:r>
              <a:rPr lang="sv-SE" dirty="0">
                <a:latin typeface="Arial"/>
                <a:ea typeface="Arial"/>
                <a:cs typeface="Arial"/>
                <a:sym typeface="Arial"/>
              </a:rPr>
              <a:t>Efter lärgruppen se till så att uppföljning på diskussionen genomförs, även om du själv inte måste vara den som genomför uppföljningen.</a:t>
            </a:r>
            <a:endParaRPr dirty="0"/>
          </a:p>
          <a:p>
            <a:pPr marL="12700" lvl="1" indent="0" algn="l" rtl="0">
              <a:lnSpc>
                <a:spcPct val="110000"/>
              </a:lnSpc>
              <a:spcBef>
                <a:spcPts val="600"/>
              </a:spcBef>
              <a:spcAft>
                <a:spcPts val="0"/>
              </a:spcAft>
              <a:buClr>
                <a:srgbClr val="0065B0"/>
              </a:buClr>
              <a:buSzPts val="1400"/>
              <a:buNone/>
            </a:pPr>
            <a:r>
              <a:rPr lang="sv-SE" dirty="0"/>
              <a:t>Frågor</a:t>
            </a:r>
            <a:endParaRPr dirty="0"/>
          </a:p>
          <a:p>
            <a:pPr marL="0" indent="0">
              <a:spcBef>
                <a:spcPts val="600"/>
              </a:spcBef>
            </a:pPr>
            <a:r>
              <a:rPr lang="sv-SE" dirty="0"/>
              <a:t>Ta kontakt med utbildningsansvarig i föreningen om ni har frågor, tankar eller åsikter om upplägget. </a:t>
            </a:r>
          </a:p>
          <a:p>
            <a:pPr marL="0" lvl="0" indent="0" algn="l" rtl="0">
              <a:lnSpc>
                <a:spcPct val="110000"/>
              </a:lnSpc>
              <a:spcBef>
                <a:spcPts val="600"/>
              </a:spcBef>
              <a:spcAft>
                <a:spcPts val="0"/>
              </a:spcAft>
              <a:buClr>
                <a:schemeClr val="dk1"/>
              </a:buClr>
              <a:buSzPts val="1100"/>
              <a:buFont typeface="Arial"/>
              <a:buNone/>
            </a:pPr>
            <a:endParaRPr lang="sv-SE" dirty="0"/>
          </a:p>
          <a:p>
            <a:pPr marL="0" lvl="0" indent="0" algn="l" rtl="0">
              <a:lnSpc>
                <a:spcPct val="110000"/>
              </a:lnSpc>
              <a:spcBef>
                <a:spcPts val="600"/>
              </a:spcBef>
              <a:spcAft>
                <a:spcPts val="0"/>
              </a:spcAft>
              <a:buClr>
                <a:schemeClr val="dk1"/>
              </a:buClr>
              <a:buSzPts val="1100"/>
              <a:buFont typeface="Arial"/>
              <a:buNone/>
            </a:pPr>
            <a:endParaRPr dirty="0"/>
          </a:p>
          <a:p>
            <a:pPr marL="0" lvl="0" indent="0" algn="l" rtl="0">
              <a:lnSpc>
                <a:spcPct val="110000"/>
              </a:lnSpc>
              <a:spcBef>
                <a:spcPts val="600"/>
              </a:spcBef>
              <a:spcAft>
                <a:spcPts val="0"/>
              </a:spcAft>
              <a:buClr>
                <a:schemeClr val="dk1"/>
              </a:buClr>
              <a:buSzPts val="1100"/>
              <a:buFont typeface="Arial"/>
              <a:buNone/>
            </a:pPr>
            <a:endParaRPr dirty="0"/>
          </a:p>
          <a:p>
            <a:pPr marL="0" lvl="0" indent="0" algn="l" rtl="0">
              <a:lnSpc>
                <a:spcPct val="110000"/>
              </a:lnSpc>
              <a:spcBef>
                <a:spcPts val="600"/>
              </a:spcBef>
              <a:spcAft>
                <a:spcPts val="0"/>
              </a:spcAft>
              <a:buClr>
                <a:schemeClr val="dk1"/>
              </a:buClr>
              <a:buSzPts val="1100"/>
              <a:buFont typeface="Arial"/>
              <a:buNone/>
            </a:pPr>
            <a:endParaRPr dirty="0"/>
          </a:p>
        </p:txBody>
      </p:sp>
      <p:pic>
        <p:nvPicPr>
          <p:cNvPr id="38" name="Google Shape;38;g2f65e4604c5_0_0"/>
          <p:cNvPicPr preferRelativeResize="0"/>
          <p:nvPr/>
        </p:nvPicPr>
        <p:blipFill rotWithShape="1">
          <a:blip r:embed="rId4">
            <a:alphaModFix/>
          </a:blip>
          <a:srcRect/>
          <a:stretch/>
        </p:blipFill>
        <p:spPr>
          <a:xfrm>
            <a:off x="6514637" y="67860"/>
            <a:ext cx="937587" cy="879321"/>
          </a:xfrm>
          <a:prstGeom prst="rect">
            <a:avLst/>
          </a:prstGeom>
          <a:noFill/>
          <a:ln>
            <a:noFill/>
          </a:ln>
        </p:spPr>
      </p:pic>
      <p:pic>
        <p:nvPicPr>
          <p:cNvPr id="39" name="Google Shape;39;g2f65e4604c5_0_0"/>
          <p:cNvPicPr preferRelativeResize="0"/>
          <p:nvPr/>
        </p:nvPicPr>
        <p:blipFill>
          <a:blip r:embed="rId5">
            <a:alphaModFix/>
          </a:blip>
          <a:stretch>
            <a:fillRect/>
          </a:stretch>
        </p:blipFill>
        <p:spPr>
          <a:xfrm>
            <a:off x="6492650" y="1275950"/>
            <a:ext cx="981550" cy="981550"/>
          </a:xfrm>
          <a:prstGeom prst="rect">
            <a:avLst/>
          </a:prstGeom>
          <a:solidFill>
            <a:srgbClr val="000587"/>
          </a:solidFill>
          <a:ln>
            <a:noFill/>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43"/>
        <p:cNvGrpSpPr/>
        <p:nvPr/>
      </p:nvGrpSpPr>
      <p:grpSpPr>
        <a:xfrm>
          <a:off x="0" y="0"/>
          <a:ext cx="0" cy="0"/>
          <a:chOff x="0" y="0"/>
          <a:chExt cx="0" cy="0"/>
        </a:xfrm>
      </p:grpSpPr>
      <p:sp>
        <p:nvSpPr>
          <p:cNvPr id="44" name="Google Shape;44;g2f65e4604c5_0_66"/>
          <p:cNvSpPr/>
          <p:nvPr/>
        </p:nvSpPr>
        <p:spPr>
          <a:xfrm>
            <a:off x="-1" y="-14240"/>
            <a:ext cx="7559700" cy="2327400"/>
          </a:xfrm>
          <a:prstGeom prst="rect">
            <a:avLst/>
          </a:prstGeom>
          <a:solidFill>
            <a:schemeClr val="dk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pic>
        <p:nvPicPr>
          <p:cNvPr id="45" name="Google Shape;45;g2f65e4604c5_0_66"/>
          <p:cNvPicPr preferRelativeResize="0"/>
          <p:nvPr/>
        </p:nvPicPr>
        <p:blipFill rotWithShape="1">
          <a:blip r:embed="rId3">
            <a:alphaModFix/>
          </a:blip>
          <a:srcRect l="45392" t="1274" r="-5157" b="20988"/>
          <a:stretch/>
        </p:blipFill>
        <p:spPr>
          <a:xfrm>
            <a:off x="-914400" y="-1019959"/>
            <a:ext cx="7352911" cy="3333012"/>
          </a:xfrm>
          <a:prstGeom prst="rect">
            <a:avLst/>
          </a:prstGeom>
          <a:noFill/>
          <a:ln>
            <a:noFill/>
          </a:ln>
        </p:spPr>
      </p:pic>
      <p:sp>
        <p:nvSpPr>
          <p:cNvPr id="46" name="Google Shape;46;g2f65e4604c5_0_66"/>
          <p:cNvSpPr txBox="1">
            <a:spLocks noGrp="1"/>
          </p:cNvSpPr>
          <p:nvPr>
            <p:ph type="ctrTitle"/>
          </p:nvPr>
        </p:nvSpPr>
        <p:spPr>
          <a:xfrm>
            <a:off x="482453" y="1692555"/>
            <a:ext cx="6060000" cy="729000"/>
          </a:xfrm>
          <a:prstGeom prst="rect">
            <a:avLst/>
          </a:prstGeom>
          <a:noFill/>
          <a:ln>
            <a:noFill/>
          </a:ln>
        </p:spPr>
        <p:txBody>
          <a:bodyPr spcFirstLastPara="1" wrap="square" lIns="0" tIns="0" rIns="0" bIns="0" anchor="t" anchorCtr="0">
            <a:noAutofit/>
          </a:bodyPr>
          <a:lstStyle/>
          <a:p>
            <a:pPr marL="0" lvl="0" indent="0" algn="l" rtl="0">
              <a:lnSpc>
                <a:spcPct val="90000"/>
              </a:lnSpc>
              <a:spcBef>
                <a:spcPts val="0"/>
              </a:spcBef>
              <a:spcAft>
                <a:spcPts val="0"/>
              </a:spcAft>
              <a:buClr>
                <a:schemeClr val="lt1"/>
              </a:buClr>
              <a:buSzPts val="3400"/>
              <a:buFont typeface="Arial Black"/>
              <a:buNone/>
            </a:pPr>
            <a:r>
              <a:rPr lang="sv-SE"/>
              <a:t>KOST FÖR BARN</a:t>
            </a:r>
            <a:endParaRPr>
              <a:solidFill>
                <a:schemeClr val="lt1"/>
              </a:solidFill>
            </a:endParaRPr>
          </a:p>
        </p:txBody>
      </p:sp>
      <p:sp>
        <p:nvSpPr>
          <p:cNvPr id="47" name="Google Shape;47;g2f65e4604c5_0_66"/>
          <p:cNvSpPr txBox="1">
            <a:spLocks noGrp="1"/>
          </p:cNvSpPr>
          <p:nvPr>
            <p:ph type="body" idx="3"/>
          </p:nvPr>
        </p:nvSpPr>
        <p:spPr>
          <a:xfrm>
            <a:off x="482453" y="1444086"/>
            <a:ext cx="4024200" cy="358200"/>
          </a:xfrm>
          <a:prstGeom prst="rect">
            <a:avLst/>
          </a:prstGeom>
          <a:noFill/>
          <a:ln>
            <a:noFill/>
          </a:ln>
        </p:spPr>
        <p:txBody>
          <a:bodyPr spcFirstLastPara="1" wrap="square" lIns="0" tIns="0" rIns="0" bIns="0" anchor="t" anchorCtr="0">
            <a:noAutofit/>
          </a:bodyPr>
          <a:lstStyle/>
          <a:p>
            <a:pPr marL="0" lvl="0" indent="0" algn="l" rtl="0">
              <a:lnSpc>
                <a:spcPct val="90000"/>
              </a:lnSpc>
              <a:spcBef>
                <a:spcPts val="0"/>
              </a:spcBef>
              <a:spcAft>
                <a:spcPts val="0"/>
              </a:spcAft>
              <a:buClr>
                <a:schemeClr val="lt1"/>
              </a:buClr>
              <a:buSzPts val="1100"/>
              <a:buFont typeface="Arial"/>
              <a:buNone/>
            </a:pPr>
            <a:r>
              <a:rPr lang="sv-SE">
                <a:solidFill>
                  <a:schemeClr val="lt1"/>
                </a:solidFill>
              </a:rPr>
              <a:t>LÄRGRUPPSPLAN</a:t>
            </a:r>
            <a:r>
              <a:rPr lang="sv-SE"/>
              <a:t> INDIVIDUELLT ANSVAR #1</a:t>
            </a:r>
            <a:endParaRPr/>
          </a:p>
        </p:txBody>
      </p:sp>
      <p:sp>
        <p:nvSpPr>
          <p:cNvPr id="48" name="Google Shape;48;g2f65e4604c5_0_66"/>
          <p:cNvSpPr txBox="1">
            <a:spLocks noGrp="1"/>
          </p:cNvSpPr>
          <p:nvPr>
            <p:ph type="body" idx="1"/>
          </p:nvPr>
        </p:nvSpPr>
        <p:spPr>
          <a:xfrm>
            <a:off x="482453" y="2204746"/>
            <a:ext cx="6165900" cy="5612400"/>
          </a:xfrm>
          <a:prstGeom prst="rect">
            <a:avLst/>
          </a:prstGeom>
          <a:noFill/>
          <a:ln>
            <a:noFill/>
          </a:ln>
        </p:spPr>
        <p:txBody>
          <a:bodyPr spcFirstLastPara="1" wrap="square" lIns="0" tIns="0" rIns="0" bIns="0" anchor="t" anchorCtr="0">
            <a:noAutofit/>
          </a:bodyPr>
          <a:lstStyle/>
          <a:p>
            <a:pPr marL="0" lvl="1" indent="0" algn="l" rtl="0">
              <a:lnSpc>
                <a:spcPct val="110000"/>
              </a:lnSpc>
              <a:spcBef>
                <a:spcPts val="0"/>
              </a:spcBef>
              <a:spcAft>
                <a:spcPts val="0"/>
              </a:spcAft>
              <a:buClr>
                <a:schemeClr val="dk1"/>
              </a:buClr>
              <a:buSzPts val="1200"/>
              <a:buNone/>
            </a:pPr>
            <a:br>
              <a:rPr lang="sv-SE" sz="1100" b="0" dirty="0">
                <a:solidFill>
                  <a:schemeClr val="dk1"/>
                </a:solidFill>
                <a:latin typeface="Arial"/>
                <a:ea typeface="Arial"/>
                <a:cs typeface="Arial"/>
                <a:sym typeface="Arial"/>
              </a:rPr>
            </a:br>
            <a:r>
              <a:rPr lang="sv-SE" sz="1100" b="0" dirty="0">
                <a:solidFill>
                  <a:schemeClr val="dk1"/>
                </a:solidFill>
              </a:rPr>
              <a:t>Material: Skärm med ljud, anteckningsblock, pennor </a:t>
            </a:r>
            <a:endParaRPr sz="1100" b="0" dirty="0">
              <a:solidFill>
                <a:schemeClr val="dk1"/>
              </a:solidFill>
            </a:endParaRPr>
          </a:p>
          <a:p>
            <a:pPr marL="0" lvl="1" indent="0" algn="l" rtl="0">
              <a:lnSpc>
                <a:spcPct val="110000"/>
              </a:lnSpc>
              <a:spcBef>
                <a:spcPts val="0"/>
              </a:spcBef>
              <a:spcAft>
                <a:spcPts val="0"/>
              </a:spcAft>
              <a:buClr>
                <a:schemeClr val="dk1"/>
              </a:buClr>
              <a:buSzPts val="1200"/>
              <a:buNone/>
            </a:pPr>
            <a:endParaRPr b="0" dirty="0">
              <a:solidFill>
                <a:srgbClr val="0065B0"/>
              </a:solidFill>
            </a:endParaRPr>
          </a:p>
          <a:p>
            <a:pPr marL="0" lvl="1" indent="0" algn="l" rtl="0">
              <a:lnSpc>
                <a:spcPct val="110000"/>
              </a:lnSpc>
              <a:spcBef>
                <a:spcPts val="0"/>
              </a:spcBef>
              <a:spcAft>
                <a:spcPts val="0"/>
              </a:spcAft>
              <a:buClr>
                <a:schemeClr val="dk1"/>
              </a:buClr>
              <a:buSzPts val="1200"/>
              <a:buNone/>
            </a:pPr>
            <a:r>
              <a:rPr lang="sv-SE" b="0" dirty="0">
                <a:solidFill>
                  <a:srgbClr val="0065B0"/>
                </a:solidFill>
              </a:rPr>
              <a:t>Information till dig som </a:t>
            </a:r>
            <a:r>
              <a:rPr lang="sv-SE" b="0" dirty="0" err="1">
                <a:solidFill>
                  <a:srgbClr val="0065B0"/>
                </a:solidFill>
              </a:rPr>
              <a:t>lärgruppsledare</a:t>
            </a:r>
            <a:r>
              <a:rPr lang="sv-SE" b="0" dirty="0">
                <a:solidFill>
                  <a:srgbClr val="0065B0"/>
                </a:solidFill>
              </a:rPr>
              <a:t> </a:t>
            </a:r>
            <a:endParaRPr b="0" dirty="0">
              <a:solidFill>
                <a:srgbClr val="0065B0"/>
              </a:solidFill>
            </a:endParaRPr>
          </a:p>
          <a:p>
            <a:pPr marL="0" lvl="1" indent="0" algn="l" rtl="0">
              <a:lnSpc>
                <a:spcPct val="110000"/>
              </a:lnSpc>
              <a:spcBef>
                <a:spcPts val="0"/>
              </a:spcBef>
              <a:spcAft>
                <a:spcPts val="0"/>
              </a:spcAft>
              <a:buClr>
                <a:schemeClr val="dk1"/>
              </a:buClr>
              <a:buSzPts val="1200"/>
              <a:buNone/>
            </a:pPr>
            <a:r>
              <a:rPr lang="sv-SE" sz="1100" b="0" dirty="0">
                <a:solidFill>
                  <a:schemeClr val="dk1"/>
                </a:solidFill>
              </a:rPr>
              <a:t>Prestationstriangel – Vila, mat och träning är grunden för en god prestation.</a:t>
            </a:r>
            <a:r>
              <a:rPr lang="sv-SE" sz="1100" dirty="0">
                <a:solidFill>
                  <a:schemeClr val="dk1"/>
                </a:solidFill>
                <a:latin typeface="Arial"/>
                <a:ea typeface="Arial"/>
                <a:cs typeface="Arial"/>
                <a:sym typeface="Arial"/>
              </a:rPr>
              <a:t> </a:t>
            </a:r>
            <a:endParaRPr sz="1100" dirty="0">
              <a:solidFill>
                <a:schemeClr val="dk1"/>
              </a:solidFill>
              <a:latin typeface="Arial"/>
              <a:ea typeface="Arial"/>
              <a:cs typeface="Arial"/>
              <a:sym typeface="Arial"/>
            </a:endParaRPr>
          </a:p>
          <a:p>
            <a:pPr marL="0" lvl="1" indent="0" algn="l" rtl="0">
              <a:lnSpc>
                <a:spcPct val="110000"/>
              </a:lnSpc>
              <a:spcBef>
                <a:spcPts val="0"/>
              </a:spcBef>
              <a:spcAft>
                <a:spcPts val="0"/>
              </a:spcAft>
              <a:buClr>
                <a:schemeClr val="dk1"/>
              </a:buClr>
              <a:buSzPts val="1200"/>
              <a:buNone/>
            </a:pPr>
            <a:r>
              <a:rPr lang="sv-SE" sz="1100" b="0" dirty="0">
                <a:solidFill>
                  <a:schemeClr val="dk1"/>
                </a:solidFill>
                <a:latin typeface="Arial"/>
                <a:ea typeface="Arial"/>
                <a:cs typeface="Arial"/>
                <a:sym typeface="Arial"/>
              </a:rPr>
              <a:t>Hur man äter när man tränar påverkar resultatet. Att få i sig rätt energi vid rätt tillfälle ger bättre tränings resultat. Fel mat vid fel tillfälle kan ödelägga många timmars träning. Delfaktorerna äta, träna och återhämtning genom vila/sömn måste ses som en enhet som tillsammans påverkar prestationsförmågan. Sambandet kan förklaras med hjälp av prestationstriangeln, vilken skall ses som en liksidig triangel som man själv kan påverka. Detta innebär att om en sida ändras måste också de andra två ändras. Läs mer om detta i boken ”Bra mat för unga idrottare”, som finns tillgängligt hos din verksamhetutvecklare. </a:t>
            </a:r>
            <a:endParaRPr sz="1100" b="0" dirty="0">
              <a:solidFill>
                <a:schemeClr val="dk1"/>
              </a:solidFill>
              <a:latin typeface="Arial"/>
              <a:ea typeface="Arial"/>
              <a:cs typeface="Arial"/>
              <a:sym typeface="Arial"/>
            </a:endParaRPr>
          </a:p>
          <a:p>
            <a:pPr marL="0" lvl="1" indent="0" algn="l" rtl="0">
              <a:lnSpc>
                <a:spcPct val="110000"/>
              </a:lnSpc>
              <a:spcBef>
                <a:spcPts val="0"/>
              </a:spcBef>
              <a:spcAft>
                <a:spcPts val="0"/>
              </a:spcAft>
              <a:buClr>
                <a:schemeClr val="dk1"/>
              </a:buClr>
              <a:buSzPts val="1200"/>
              <a:buNone/>
            </a:pPr>
            <a:endParaRPr sz="1100" b="0" dirty="0">
              <a:solidFill>
                <a:schemeClr val="dk1"/>
              </a:solidFill>
              <a:latin typeface="Arial"/>
              <a:ea typeface="Arial"/>
              <a:cs typeface="Arial"/>
              <a:sym typeface="Arial"/>
            </a:endParaRPr>
          </a:p>
          <a:p>
            <a:pPr marL="0" lvl="1" indent="0" algn="l" rtl="0">
              <a:lnSpc>
                <a:spcPct val="110000"/>
              </a:lnSpc>
              <a:spcBef>
                <a:spcPts val="0"/>
              </a:spcBef>
              <a:spcAft>
                <a:spcPts val="0"/>
              </a:spcAft>
              <a:buClr>
                <a:schemeClr val="dk1"/>
              </a:buClr>
              <a:buSzPts val="1200"/>
              <a:buNone/>
            </a:pPr>
            <a:r>
              <a:rPr lang="sv-SE" dirty="0">
                <a:solidFill>
                  <a:srgbClr val="0065B0"/>
                </a:solidFill>
              </a:rPr>
              <a:t>Inledning </a:t>
            </a:r>
            <a:endParaRPr dirty="0">
              <a:solidFill>
                <a:srgbClr val="0065B0"/>
              </a:solidFill>
            </a:endParaRPr>
          </a:p>
          <a:p>
            <a:pPr marL="0" lvl="1" indent="0" algn="l" rtl="0">
              <a:lnSpc>
                <a:spcPct val="110000"/>
              </a:lnSpc>
              <a:spcBef>
                <a:spcPts val="0"/>
              </a:spcBef>
              <a:spcAft>
                <a:spcPts val="0"/>
              </a:spcAft>
              <a:buClr>
                <a:schemeClr val="dk1"/>
              </a:buClr>
              <a:buSzPts val="1200"/>
              <a:buNone/>
            </a:pPr>
            <a:r>
              <a:rPr lang="sv-SE" sz="1100" b="0" dirty="0">
                <a:solidFill>
                  <a:schemeClr val="dk1"/>
                </a:solidFill>
                <a:latin typeface="Arial"/>
                <a:ea typeface="Arial"/>
                <a:cs typeface="Arial"/>
                <a:sym typeface="Arial"/>
              </a:rPr>
              <a:t>Börja med att barnen får enskilt tänka på en färg och de får sedan räkna upp så många frukter och grönsaker som möjligt med den färgen. Fråga sedan några i gruppen vad det kom på? </a:t>
            </a:r>
            <a:endParaRPr sz="1100" b="0" dirty="0">
              <a:solidFill>
                <a:schemeClr val="dk1"/>
              </a:solidFill>
              <a:latin typeface="Arial"/>
              <a:ea typeface="Arial"/>
              <a:cs typeface="Arial"/>
              <a:sym typeface="Arial"/>
            </a:endParaRPr>
          </a:p>
          <a:p>
            <a:pPr marL="0" lvl="1" indent="0" algn="l" rtl="0">
              <a:lnSpc>
                <a:spcPct val="110000"/>
              </a:lnSpc>
              <a:spcBef>
                <a:spcPts val="0"/>
              </a:spcBef>
              <a:spcAft>
                <a:spcPts val="0"/>
              </a:spcAft>
              <a:buClr>
                <a:schemeClr val="dk1"/>
              </a:buClr>
              <a:buSzPts val="1200"/>
              <a:buNone/>
            </a:pPr>
            <a:endParaRPr sz="1100" b="0" dirty="0">
              <a:solidFill>
                <a:schemeClr val="dk1"/>
              </a:solidFill>
              <a:latin typeface="Arial"/>
              <a:ea typeface="Arial"/>
              <a:cs typeface="Arial"/>
              <a:sym typeface="Arial"/>
            </a:endParaRPr>
          </a:p>
          <a:p>
            <a:pPr marL="0" lvl="1" indent="0" algn="l" rtl="0">
              <a:lnSpc>
                <a:spcPct val="110000"/>
              </a:lnSpc>
              <a:spcBef>
                <a:spcPts val="0"/>
              </a:spcBef>
              <a:spcAft>
                <a:spcPts val="0"/>
              </a:spcAft>
              <a:buClr>
                <a:schemeClr val="dk1"/>
              </a:buClr>
              <a:buSzPts val="1200"/>
              <a:buNone/>
            </a:pPr>
            <a:r>
              <a:rPr lang="sv-SE" dirty="0">
                <a:solidFill>
                  <a:srgbClr val="0065B0"/>
                </a:solidFill>
              </a:rPr>
              <a:t>Frågeställning </a:t>
            </a:r>
            <a:endParaRPr dirty="0">
              <a:solidFill>
                <a:srgbClr val="0065B0"/>
              </a:solidFill>
            </a:endParaRPr>
          </a:p>
          <a:p>
            <a:pPr marL="0" lvl="1" indent="0" algn="l" rtl="0">
              <a:lnSpc>
                <a:spcPct val="110000"/>
              </a:lnSpc>
              <a:spcBef>
                <a:spcPts val="0"/>
              </a:spcBef>
              <a:spcAft>
                <a:spcPts val="0"/>
              </a:spcAft>
              <a:buClr>
                <a:schemeClr val="dk1"/>
              </a:buClr>
              <a:buSzPts val="1200"/>
              <a:buNone/>
            </a:pPr>
            <a:r>
              <a:rPr lang="sv-SE" sz="1100" b="0" dirty="0">
                <a:solidFill>
                  <a:schemeClr val="dk1"/>
                </a:solidFill>
              </a:rPr>
              <a:t>Film: Näringsämnen </a:t>
            </a:r>
            <a:endParaRPr sz="1100" b="0" dirty="0">
              <a:solidFill>
                <a:schemeClr val="dk1"/>
              </a:solidFill>
            </a:endParaRPr>
          </a:p>
          <a:p>
            <a:pPr marL="0" lvl="1" indent="0" algn="l" rtl="0">
              <a:lnSpc>
                <a:spcPct val="110000"/>
              </a:lnSpc>
              <a:spcBef>
                <a:spcPts val="0"/>
              </a:spcBef>
              <a:spcAft>
                <a:spcPts val="0"/>
              </a:spcAft>
              <a:buClr>
                <a:schemeClr val="dk1"/>
              </a:buClr>
              <a:buSzPts val="1200"/>
              <a:buNone/>
            </a:pPr>
            <a:r>
              <a:rPr lang="sv-SE" sz="1100" b="0" dirty="0">
                <a:solidFill>
                  <a:schemeClr val="dk1"/>
                </a:solidFill>
              </a:rPr>
              <a:t>Länk till film:</a:t>
            </a:r>
            <a:r>
              <a:rPr lang="sv-SE" sz="1100" b="0" dirty="0">
                <a:solidFill>
                  <a:schemeClr val="dk1"/>
                </a:solidFill>
                <a:latin typeface="Arial"/>
                <a:ea typeface="Arial"/>
                <a:cs typeface="Arial"/>
                <a:sym typeface="Arial"/>
              </a:rPr>
              <a:t> Klicka </a:t>
            </a:r>
            <a:r>
              <a:rPr lang="sv-SE" sz="1100" b="0" u="sng" dirty="0">
                <a:solidFill>
                  <a:schemeClr val="hlink"/>
                </a:solidFill>
                <a:latin typeface="Arial"/>
                <a:ea typeface="Arial"/>
                <a:cs typeface="Arial"/>
                <a:sym typeface="Arial"/>
                <a:hlinkClick r:id="rId4"/>
              </a:rPr>
              <a:t>HÄR</a:t>
            </a:r>
            <a:endParaRPr sz="1100" b="0" dirty="0">
              <a:solidFill>
                <a:schemeClr val="dk1"/>
              </a:solidFill>
              <a:latin typeface="Arial"/>
              <a:ea typeface="Arial"/>
              <a:cs typeface="Arial"/>
              <a:sym typeface="Arial"/>
            </a:endParaRPr>
          </a:p>
          <a:p>
            <a:pPr marL="0" lvl="1" indent="0" algn="l" rtl="0">
              <a:lnSpc>
                <a:spcPct val="110000"/>
              </a:lnSpc>
              <a:spcBef>
                <a:spcPts val="0"/>
              </a:spcBef>
              <a:spcAft>
                <a:spcPts val="0"/>
              </a:spcAft>
              <a:buClr>
                <a:schemeClr val="dk1"/>
              </a:buClr>
              <a:buSzPts val="1200"/>
              <a:buNone/>
            </a:pPr>
            <a:endParaRPr sz="1100" b="0" dirty="0">
              <a:solidFill>
                <a:schemeClr val="dk1"/>
              </a:solidFill>
              <a:latin typeface="Arial"/>
              <a:ea typeface="Arial"/>
              <a:cs typeface="Arial"/>
              <a:sym typeface="Arial"/>
            </a:endParaRPr>
          </a:p>
          <a:p>
            <a:pPr marL="0" lvl="1" indent="0" algn="l" rtl="0">
              <a:lnSpc>
                <a:spcPct val="110000"/>
              </a:lnSpc>
              <a:spcBef>
                <a:spcPts val="0"/>
              </a:spcBef>
              <a:spcAft>
                <a:spcPts val="0"/>
              </a:spcAft>
              <a:buClr>
                <a:schemeClr val="dk1"/>
              </a:buClr>
              <a:buSzPts val="1200"/>
              <a:buNone/>
            </a:pPr>
            <a:r>
              <a:rPr lang="sv-SE" sz="1100" b="0" dirty="0">
                <a:solidFill>
                  <a:schemeClr val="dk1"/>
                </a:solidFill>
              </a:rPr>
              <a:t>Diskussionsfrågor: </a:t>
            </a:r>
            <a:endParaRPr sz="1100" b="0" dirty="0">
              <a:solidFill>
                <a:schemeClr val="dk1"/>
              </a:solidFill>
              <a:latin typeface="Arial"/>
              <a:ea typeface="Arial"/>
              <a:cs typeface="Arial"/>
              <a:sym typeface="Arial"/>
            </a:endParaRPr>
          </a:p>
          <a:p>
            <a:pPr marL="0" lvl="1" indent="0" algn="l" rtl="0">
              <a:lnSpc>
                <a:spcPct val="110000"/>
              </a:lnSpc>
              <a:spcBef>
                <a:spcPts val="0"/>
              </a:spcBef>
              <a:spcAft>
                <a:spcPts val="0"/>
              </a:spcAft>
              <a:buClr>
                <a:schemeClr val="dk1"/>
              </a:buClr>
              <a:buSzPts val="1200"/>
              <a:buNone/>
            </a:pPr>
            <a:r>
              <a:rPr lang="sv-SE" sz="1100" b="0" dirty="0">
                <a:solidFill>
                  <a:schemeClr val="dk1"/>
                </a:solidFill>
                <a:latin typeface="Arial"/>
                <a:ea typeface="Arial"/>
                <a:cs typeface="Arial"/>
                <a:sym typeface="Arial"/>
              </a:rPr>
              <a:t>▪ Vad är bra att äta innan träning och match? Och varför? </a:t>
            </a:r>
            <a:endParaRPr sz="1100" b="0" dirty="0">
              <a:solidFill>
                <a:schemeClr val="dk1"/>
              </a:solidFill>
              <a:latin typeface="Arial"/>
              <a:ea typeface="Arial"/>
              <a:cs typeface="Arial"/>
              <a:sym typeface="Arial"/>
            </a:endParaRPr>
          </a:p>
          <a:p>
            <a:pPr marL="0" lvl="1" indent="0" algn="l" rtl="0">
              <a:lnSpc>
                <a:spcPct val="110000"/>
              </a:lnSpc>
              <a:spcBef>
                <a:spcPts val="0"/>
              </a:spcBef>
              <a:spcAft>
                <a:spcPts val="0"/>
              </a:spcAft>
              <a:buClr>
                <a:schemeClr val="dk1"/>
              </a:buClr>
              <a:buSzPts val="1200"/>
              <a:buNone/>
            </a:pPr>
            <a:r>
              <a:rPr lang="sv-SE" sz="1100" b="0" dirty="0">
                <a:solidFill>
                  <a:schemeClr val="dk1"/>
                </a:solidFill>
                <a:latin typeface="Arial"/>
                <a:ea typeface="Arial"/>
                <a:cs typeface="Arial"/>
                <a:sym typeface="Arial"/>
              </a:rPr>
              <a:t>▪ Vad är bra att äta efter träning och match? Och varför? </a:t>
            </a:r>
            <a:endParaRPr sz="1100" b="0" dirty="0">
              <a:solidFill>
                <a:schemeClr val="dk1"/>
              </a:solidFill>
              <a:latin typeface="Arial"/>
              <a:ea typeface="Arial"/>
              <a:cs typeface="Arial"/>
              <a:sym typeface="Arial"/>
            </a:endParaRPr>
          </a:p>
          <a:p>
            <a:pPr marL="0" lvl="1" indent="0" algn="l" rtl="0">
              <a:lnSpc>
                <a:spcPct val="110000"/>
              </a:lnSpc>
              <a:spcBef>
                <a:spcPts val="0"/>
              </a:spcBef>
              <a:spcAft>
                <a:spcPts val="0"/>
              </a:spcAft>
              <a:buClr>
                <a:schemeClr val="dk1"/>
              </a:buClr>
              <a:buSzPts val="1200"/>
              <a:buNone/>
            </a:pPr>
            <a:r>
              <a:rPr lang="sv-SE" sz="1100" b="0" dirty="0">
                <a:solidFill>
                  <a:schemeClr val="dk1"/>
                </a:solidFill>
                <a:latin typeface="Arial"/>
                <a:ea typeface="Arial"/>
                <a:cs typeface="Arial"/>
                <a:sym typeface="Arial"/>
              </a:rPr>
              <a:t>▪ Hur kan ni fortsätta arbeta vidare med kosten? </a:t>
            </a:r>
            <a:endParaRPr sz="1100" b="0" dirty="0">
              <a:solidFill>
                <a:schemeClr val="dk1"/>
              </a:solidFill>
              <a:latin typeface="Arial"/>
              <a:ea typeface="Arial"/>
              <a:cs typeface="Arial"/>
              <a:sym typeface="Arial"/>
            </a:endParaRPr>
          </a:p>
          <a:p>
            <a:pPr marL="0" lvl="1" indent="0" algn="l" rtl="0">
              <a:lnSpc>
                <a:spcPct val="110000"/>
              </a:lnSpc>
              <a:spcBef>
                <a:spcPts val="0"/>
              </a:spcBef>
              <a:spcAft>
                <a:spcPts val="0"/>
              </a:spcAft>
              <a:buClr>
                <a:schemeClr val="dk1"/>
              </a:buClr>
              <a:buSzPts val="1200"/>
              <a:buNone/>
            </a:pPr>
            <a:endParaRPr sz="1100" b="0" dirty="0">
              <a:solidFill>
                <a:schemeClr val="dk1"/>
              </a:solidFill>
              <a:latin typeface="Arial"/>
              <a:ea typeface="Arial"/>
              <a:cs typeface="Arial"/>
              <a:sym typeface="Arial"/>
            </a:endParaRPr>
          </a:p>
          <a:p>
            <a:pPr marL="0" lvl="1" indent="0" algn="l" rtl="0">
              <a:lnSpc>
                <a:spcPct val="110000"/>
              </a:lnSpc>
              <a:spcBef>
                <a:spcPts val="0"/>
              </a:spcBef>
              <a:spcAft>
                <a:spcPts val="0"/>
              </a:spcAft>
              <a:buClr>
                <a:schemeClr val="dk1"/>
              </a:buClr>
              <a:buSzPts val="1200"/>
              <a:buNone/>
            </a:pPr>
            <a:r>
              <a:rPr lang="sv-SE" dirty="0">
                <a:solidFill>
                  <a:srgbClr val="0065B0"/>
                </a:solidFill>
              </a:rPr>
              <a:t>Avslut </a:t>
            </a:r>
            <a:endParaRPr dirty="0">
              <a:solidFill>
                <a:srgbClr val="0065B0"/>
              </a:solidFill>
            </a:endParaRPr>
          </a:p>
          <a:p>
            <a:pPr marL="0" lvl="1" indent="0" algn="l" rtl="0">
              <a:lnSpc>
                <a:spcPct val="110000"/>
              </a:lnSpc>
              <a:spcBef>
                <a:spcPts val="0"/>
              </a:spcBef>
              <a:spcAft>
                <a:spcPts val="0"/>
              </a:spcAft>
              <a:buClr>
                <a:schemeClr val="dk1"/>
              </a:buClr>
              <a:buSzPts val="1200"/>
              <a:buNone/>
            </a:pPr>
            <a:r>
              <a:rPr lang="sv-SE" sz="1100" b="0" dirty="0">
                <a:solidFill>
                  <a:schemeClr val="dk1"/>
                </a:solidFill>
                <a:latin typeface="Arial"/>
                <a:ea typeface="Arial"/>
                <a:cs typeface="Arial"/>
                <a:sym typeface="Arial"/>
              </a:rPr>
              <a:t>Samla upp ert resultat, gå laget runt och låt alla säga vad de tycker är viktigast utifrån vad ni gått igenom. Skriv upp resultatet på tavlan, papper eller liknande. </a:t>
            </a:r>
            <a:endParaRPr sz="1100" b="0" dirty="0">
              <a:solidFill>
                <a:schemeClr val="dk1"/>
              </a:solidFill>
              <a:latin typeface="Arial"/>
              <a:ea typeface="Arial"/>
              <a:cs typeface="Arial"/>
              <a:sym typeface="Arial"/>
            </a:endParaRPr>
          </a:p>
          <a:p>
            <a:pPr marL="0" lvl="1" indent="0" algn="l" rtl="0">
              <a:lnSpc>
                <a:spcPct val="110000"/>
              </a:lnSpc>
              <a:spcBef>
                <a:spcPts val="0"/>
              </a:spcBef>
              <a:spcAft>
                <a:spcPts val="0"/>
              </a:spcAft>
              <a:buClr>
                <a:schemeClr val="dk1"/>
              </a:buClr>
              <a:buSzPts val="1200"/>
              <a:buNone/>
            </a:pPr>
            <a:endParaRPr sz="1100" b="0" dirty="0">
              <a:solidFill>
                <a:schemeClr val="dk1"/>
              </a:solidFill>
              <a:latin typeface="Arial"/>
              <a:ea typeface="Arial"/>
              <a:cs typeface="Arial"/>
              <a:sym typeface="Arial"/>
            </a:endParaRPr>
          </a:p>
          <a:p>
            <a:pPr marL="0" lvl="1" indent="0" algn="l" rtl="0">
              <a:lnSpc>
                <a:spcPct val="110000"/>
              </a:lnSpc>
              <a:spcBef>
                <a:spcPts val="0"/>
              </a:spcBef>
              <a:spcAft>
                <a:spcPts val="0"/>
              </a:spcAft>
              <a:buClr>
                <a:schemeClr val="dk1"/>
              </a:buClr>
              <a:buSzPts val="1200"/>
              <a:buNone/>
            </a:pPr>
            <a:r>
              <a:rPr lang="sv-SE" dirty="0">
                <a:solidFill>
                  <a:srgbClr val="0065B0"/>
                </a:solidFill>
              </a:rPr>
              <a:t>Uppföljning</a:t>
            </a:r>
            <a:endParaRPr dirty="0">
              <a:solidFill>
                <a:srgbClr val="0065B0"/>
              </a:solidFill>
            </a:endParaRPr>
          </a:p>
          <a:p>
            <a:pPr marL="0" lvl="1" indent="0" algn="l" rtl="0">
              <a:lnSpc>
                <a:spcPct val="110000"/>
              </a:lnSpc>
              <a:spcBef>
                <a:spcPts val="0"/>
              </a:spcBef>
              <a:spcAft>
                <a:spcPts val="0"/>
              </a:spcAft>
              <a:buClr>
                <a:schemeClr val="dk1"/>
              </a:buClr>
              <a:buSzPts val="1200"/>
              <a:buNone/>
            </a:pPr>
            <a:r>
              <a:rPr lang="sv-SE" sz="1100" b="0" dirty="0">
                <a:solidFill>
                  <a:schemeClr val="dk1"/>
                </a:solidFill>
                <a:latin typeface="Arial"/>
                <a:ea typeface="Arial"/>
                <a:cs typeface="Arial"/>
                <a:sym typeface="Arial"/>
              </a:rPr>
              <a:t>Utifrån vad gruppen kom fram till kan ni ledare fundera över hur ni ska göra när ni är på matcher, cuper </a:t>
            </a:r>
            <a:r>
              <a:rPr lang="sv-SE" sz="1100" b="0" dirty="0" err="1">
                <a:solidFill>
                  <a:schemeClr val="dk1"/>
                </a:solidFill>
                <a:latin typeface="Arial"/>
                <a:ea typeface="Arial"/>
                <a:cs typeface="Arial"/>
                <a:sym typeface="Arial"/>
              </a:rPr>
              <a:t>etc</a:t>
            </a:r>
            <a:r>
              <a:rPr lang="sv-SE" sz="1100" b="0" dirty="0">
                <a:solidFill>
                  <a:schemeClr val="dk1"/>
                </a:solidFill>
                <a:latin typeface="Arial"/>
                <a:ea typeface="Arial"/>
                <a:cs typeface="Arial"/>
                <a:sym typeface="Arial"/>
              </a:rPr>
              <a:t> vilka kostvanor och rutiner ni ska ha. </a:t>
            </a:r>
            <a:endParaRPr sz="1100" b="0" dirty="0">
              <a:solidFill>
                <a:schemeClr val="dk1"/>
              </a:solidFill>
              <a:latin typeface="Arial"/>
              <a:ea typeface="Arial"/>
              <a:cs typeface="Arial"/>
              <a:sym typeface="Arial"/>
            </a:endParaRPr>
          </a:p>
          <a:p>
            <a:pPr marL="0" lvl="1" indent="0" algn="l" rtl="0">
              <a:lnSpc>
                <a:spcPct val="110000"/>
              </a:lnSpc>
              <a:spcBef>
                <a:spcPts val="0"/>
              </a:spcBef>
              <a:spcAft>
                <a:spcPts val="0"/>
              </a:spcAft>
              <a:buClr>
                <a:schemeClr val="dk1"/>
              </a:buClr>
              <a:buSzPts val="1200"/>
              <a:buNone/>
            </a:pPr>
            <a:endParaRPr dirty="0">
              <a:solidFill>
                <a:schemeClr val="dk1"/>
              </a:solidFill>
            </a:endParaRPr>
          </a:p>
          <a:p>
            <a:pPr marL="0" lvl="1" indent="0" algn="l" rtl="0">
              <a:lnSpc>
                <a:spcPct val="110000"/>
              </a:lnSpc>
              <a:spcBef>
                <a:spcPts val="0"/>
              </a:spcBef>
              <a:spcAft>
                <a:spcPts val="0"/>
              </a:spcAft>
              <a:buClr>
                <a:schemeClr val="dk1"/>
              </a:buClr>
              <a:buSzPts val="1200"/>
              <a:buNone/>
            </a:pPr>
            <a:r>
              <a:rPr lang="sv-SE" dirty="0">
                <a:solidFill>
                  <a:srgbClr val="0070C0"/>
                </a:solidFill>
              </a:rPr>
              <a:t>Fördjupning för ledare </a:t>
            </a:r>
            <a:endParaRPr dirty="0">
              <a:solidFill>
                <a:srgbClr val="0070C0"/>
              </a:solidFill>
            </a:endParaRPr>
          </a:p>
          <a:p>
            <a:pPr marL="0" lvl="1" indent="0" algn="l" rtl="0">
              <a:lnSpc>
                <a:spcPct val="110000"/>
              </a:lnSpc>
              <a:spcBef>
                <a:spcPts val="0"/>
              </a:spcBef>
              <a:spcAft>
                <a:spcPts val="0"/>
              </a:spcAft>
              <a:buClr>
                <a:schemeClr val="dk1"/>
              </a:buClr>
              <a:buSzPts val="1200"/>
              <a:buNone/>
            </a:pPr>
            <a:r>
              <a:rPr lang="sv-SE" sz="1100" b="0" dirty="0">
                <a:solidFill>
                  <a:schemeClr val="dk1"/>
                </a:solidFill>
                <a:latin typeface="Arial"/>
                <a:ea typeface="Arial"/>
                <a:cs typeface="Arial"/>
                <a:sym typeface="Arial"/>
              </a:rPr>
              <a:t>Hur kan ni fortsätta arbeta vidare med kosten? T ex träffas och handla samt laga mat tillsammans. Utifrån träffen skapa en receptsamling till alla spelare. </a:t>
            </a:r>
            <a:endParaRPr sz="1100" b="0" dirty="0">
              <a:solidFill>
                <a:schemeClr val="dk1"/>
              </a:solidFill>
              <a:latin typeface="Arial"/>
              <a:ea typeface="Arial"/>
              <a:cs typeface="Arial"/>
              <a:sym typeface="Arial"/>
            </a:endParaRPr>
          </a:p>
          <a:p>
            <a:pPr marL="0" lvl="1" indent="0" algn="l" rtl="0">
              <a:lnSpc>
                <a:spcPct val="110000"/>
              </a:lnSpc>
              <a:spcBef>
                <a:spcPts val="0"/>
              </a:spcBef>
              <a:spcAft>
                <a:spcPts val="0"/>
              </a:spcAft>
              <a:buClr>
                <a:schemeClr val="dk1"/>
              </a:buClr>
              <a:buSzPts val="1200"/>
              <a:buNone/>
            </a:pPr>
            <a:endParaRPr sz="1100" b="0" dirty="0">
              <a:solidFill>
                <a:schemeClr val="dk1"/>
              </a:solidFill>
              <a:latin typeface="Arial"/>
              <a:ea typeface="Arial"/>
              <a:cs typeface="Arial"/>
              <a:sym typeface="Arial"/>
            </a:endParaRPr>
          </a:p>
          <a:p>
            <a:pPr marL="0" lvl="1" indent="0" algn="l" rtl="0">
              <a:lnSpc>
                <a:spcPct val="110000"/>
              </a:lnSpc>
              <a:spcBef>
                <a:spcPts val="0"/>
              </a:spcBef>
              <a:spcAft>
                <a:spcPts val="0"/>
              </a:spcAft>
              <a:buClr>
                <a:schemeClr val="dk1"/>
              </a:buClr>
              <a:buSzPts val="1200"/>
              <a:buNone/>
            </a:pPr>
            <a:r>
              <a:rPr lang="sv-SE" sz="1100" b="0" dirty="0">
                <a:solidFill>
                  <a:schemeClr val="dk1"/>
                </a:solidFill>
              </a:rPr>
              <a:t>Bok - </a:t>
            </a:r>
            <a:r>
              <a:rPr lang="sv-SE" sz="1100" b="0" dirty="0">
                <a:solidFill>
                  <a:schemeClr val="dk1"/>
                </a:solidFill>
                <a:latin typeface="Arial"/>
                <a:ea typeface="Arial"/>
                <a:cs typeface="Arial"/>
                <a:sym typeface="Arial"/>
              </a:rPr>
              <a:t>För inläsning, kunskapsinhämtning; Bra mat för unga idrottare, SISU förlag. Ta kontakt med din Utbildningsansvarig i föreningen om boken är av intresse. </a:t>
            </a:r>
            <a:endParaRPr sz="1100" b="0" dirty="0">
              <a:solidFill>
                <a:schemeClr val="dk1"/>
              </a:solidFill>
              <a:latin typeface="Arial"/>
              <a:ea typeface="Arial"/>
              <a:cs typeface="Arial"/>
              <a:sym typeface="Arial"/>
            </a:endParaRPr>
          </a:p>
          <a:p>
            <a:pPr marL="0" indent="0">
              <a:spcBef>
                <a:spcPts val="600"/>
              </a:spcBef>
            </a:pPr>
            <a:r>
              <a:rPr lang="sv-SE" dirty="0"/>
              <a:t>Behöver ni hjälp med hur ni går vidare hör av er till utbildningsansvarig i föreningen, som kan vidareförmedla kontakt till RF-SISU Örebro län.</a:t>
            </a:r>
          </a:p>
          <a:p>
            <a:pPr marL="0" lvl="0" indent="0" algn="l" rtl="0">
              <a:lnSpc>
                <a:spcPct val="110000"/>
              </a:lnSpc>
              <a:spcBef>
                <a:spcPts val="600"/>
              </a:spcBef>
              <a:spcAft>
                <a:spcPts val="0"/>
              </a:spcAft>
              <a:buClr>
                <a:schemeClr val="dk1"/>
              </a:buClr>
              <a:buSzPts val="1100"/>
              <a:buFont typeface="Arial"/>
              <a:buNone/>
            </a:pPr>
            <a:endParaRPr dirty="0"/>
          </a:p>
          <a:p>
            <a:pPr marL="12700" lvl="1" indent="0" algn="l" rtl="0">
              <a:lnSpc>
                <a:spcPct val="110000"/>
              </a:lnSpc>
              <a:spcBef>
                <a:spcPts val="600"/>
              </a:spcBef>
              <a:spcAft>
                <a:spcPts val="0"/>
              </a:spcAft>
              <a:buClr>
                <a:srgbClr val="0065B0"/>
              </a:buClr>
              <a:buSzPts val="1400"/>
              <a:buNone/>
            </a:pPr>
            <a:endParaRPr dirty="0"/>
          </a:p>
          <a:p>
            <a:pPr marL="0" lvl="0" indent="0" algn="l" rtl="0">
              <a:lnSpc>
                <a:spcPct val="110000"/>
              </a:lnSpc>
              <a:spcBef>
                <a:spcPts val="600"/>
              </a:spcBef>
              <a:spcAft>
                <a:spcPts val="0"/>
              </a:spcAft>
              <a:buClr>
                <a:schemeClr val="dk1"/>
              </a:buClr>
              <a:buSzPts val="1100"/>
              <a:buFont typeface="Arial"/>
              <a:buNone/>
            </a:pPr>
            <a:endParaRPr dirty="0"/>
          </a:p>
        </p:txBody>
      </p:sp>
      <p:pic>
        <p:nvPicPr>
          <p:cNvPr id="49" name="Google Shape;49;g2f65e4604c5_0_66"/>
          <p:cNvPicPr preferRelativeResize="0"/>
          <p:nvPr/>
        </p:nvPicPr>
        <p:blipFill rotWithShape="1">
          <a:blip r:embed="rId5">
            <a:alphaModFix/>
          </a:blip>
          <a:srcRect/>
          <a:stretch/>
        </p:blipFill>
        <p:spPr>
          <a:xfrm>
            <a:off x="6514625" y="79860"/>
            <a:ext cx="937587" cy="879321"/>
          </a:xfrm>
          <a:prstGeom prst="rect">
            <a:avLst/>
          </a:prstGeom>
          <a:noFill/>
          <a:ln>
            <a:noFill/>
          </a:ln>
        </p:spPr>
      </p:pic>
      <p:pic>
        <p:nvPicPr>
          <p:cNvPr id="50" name="Google Shape;50;g2f65e4604c5_0_66"/>
          <p:cNvPicPr preferRelativeResize="0"/>
          <p:nvPr/>
        </p:nvPicPr>
        <p:blipFill>
          <a:blip r:embed="rId6">
            <a:alphaModFix/>
          </a:blip>
          <a:stretch>
            <a:fillRect/>
          </a:stretch>
        </p:blipFill>
        <p:spPr>
          <a:xfrm>
            <a:off x="6456111" y="1231325"/>
            <a:ext cx="1054625" cy="1054625"/>
          </a:xfrm>
          <a:prstGeom prst="rect">
            <a:avLst/>
          </a:prstGeom>
          <a:noFill/>
          <a:ln>
            <a:noFill/>
          </a:ln>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4"/>
        <p:cNvGrpSpPr/>
        <p:nvPr/>
      </p:nvGrpSpPr>
      <p:grpSpPr>
        <a:xfrm>
          <a:off x="0" y="0"/>
          <a:ext cx="0" cy="0"/>
          <a:chOff x="0" y="0"/>
          <a:chExt cx="0" cy="0"/>
        </a:xfrm>
      </p:grpSpPr>
      <p:sp>
        <p:nvSpPr>
          <p:cNvPr id="55" name="Google Shape;55;g2f65e4604c5_0_88"/>
          <p:cNvSpPr/>
          <p:nvPr/>
        </p:nvSpPr>
        <p:spPr>
          <a:xfrm>
            <a:off x="-1" y="-14240"/>
            <a:ext cx="7559700" cy="2327400"/>
          </a:xfrm>
          <a:prstGeom prst="rect">
            <a:avLst/>
          </a:prstGeom>
          <a:solidFill>
            <a:schemeClr val="dk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pic>
        <p:nvPicPr>
          <p:cNvPr id="56" name="Google Shape;56;g2f65e4604c5_0_88"/>
          <p:cNvPicPr preferRelativeResize="0"/>
          <p:nvPr/>
        </p:nvPicPr>
        <p:blipFill rotWithShape="1">
          <a:blip r:embed="rId3">
            <a:alphaModFix/>
          </a:blip>
          <a:srcRect l="45392" t="1274" r="-5157" b="20988"/>
          <a:stretch/>
        </p:blipFill>
        <p:spPr>
          <a:xfrm>
            <a:off x="-914400" y="-1019959"/>
            <a:ext cx="7352911" cy="3333012"/>
          </a:xfrm>
          <a:prstGeom prst="rect">
            <a:avLst/>
          </a:prstGeom>
          <a:noFill/>
          <a:ln>
            <a:noFill/>
          </a:ln>
        </p:spPr>
      </p:pic>
      <p:sp>
        <p:nvSpPr>
          <p:cNvPr id="57" name="Google Shape;57;g2f65e4604c5_0_88"/>
          <p:cNvSpPr txBox="1">
            <a:spLocks noGrp="1"/>
          </p:cNvSpPr>
          <p:nvPr>
            <p:ph type="ctrTitle"/>
          </p:nvPr>
        </p:nvSpPr>
        <p:spPr>
          <a:xfrm>
            <a:off x="482453" y="1692555"/>
            <a:ext cx="6060000" cy="729000"/>
          </a:xfrm>
          <a:prstGeom prst="rect">
            <a:avLst/>
          </a:prstGeom>
          <a:noFill/>
          <a:ln>
            <a:noFill/>
          </a:ln>
        </p:spPr>
        <p:txBody>
          <a:bodyPr spcFirstLastPara="1" wrap="square" lIns="0" tIns="0" rIns="0" bIns="0" anchor="t" anchorCtr="0">
            <a:noAutofit/>
          </a:bodyPr>
          <a:lstStyle/>
          <a:p>
            <a:pPr marL="0" lvl="0" indent="0" algn="l" rtl="0">
              <a:lnSpc>
                <a:spcPct val="90000"/>
              </a:lnSpc>
              <a:spcBef>
                <a:spcPts val="0"/>
              </a:spcBef>
              <a:spcAft>
                <a:spcPts val="0"/>
              </a:spcAft>
              <a:buClr>
                <a:schemeClr val="lt1"/>
              </a:buClr>
              <a:buSzPts val="3400"/>
              <a:buFont typeface="Arial Black"/>
              <a:buNone/>
            </a:pPr>
            <a:r>
              <a:rPr lang="sv-SE"/>
              <a:t>VILA</a:t>
            </a:r>
            <a:endParaRPr>
              <a:solidFill>
                <a:schemeClr val="lt1"/>
              </a:solidFill>
            </a:endParaRPr>
          </a:p>
        </p:txBody>
      </p:sp>
      <p:sp>
        <p:nvSpPr>
          <p:cNvPr id="58" name="Google Shape;58;g2f65e4604c5_0_88"/>
          <p:cNvSpPr txBox="1">
            <a:spLocks noGrp="1"/>
          </p:cNvSpPr>
          <p:nvPr>
            <p:ph type="body" idx="3"/>
          </p:nvPr>
        </p:nvSpPr>
        <p:spPr>
          <a:xfrm>
            <a:off x="482453" y="1444086"/>
            <a:ext cx="4024200" cy="358200"/>
          </a:xfrm>
          <a:prstGeom prst="rect">
            <a:avLst/>
          </a:prstGeom>
          <a:noFill/>
          <a:ln>
            <a:noFill/>
          </a:ln>
        </p:spPr>
        <p:txBody>
          <a:bodyPr spcFirstLastPara="1" wrap="square" lIns="0" tIns="0" rIns="0" bIns="0" anchor="t" anchorCtr="0">
            <a:noAutofit/>
          </a:bodyPr>
          <a:lstStyle/>
          <a:p>
            <a:pPr marL="0" lvl="0" indent="0" algn="l" rtl="0">
              <a:lnSpc>
                <a:spcPct val="90000"/>
              </a:lnSpc>
              <a:spcBef>
                <a:spcPts val="0"/>
              </a:spcBef>
              <a:spcAft>
                <a:spcPts val="0"/>
              </a:spcAft>
              <a:buClr>
                <a:schemeClr val="lt1"/>
              </a:buClr>
              <a:buSzPts val="1100"/>
              <a:buFont typeface="Arial"/>
              <a:buNone/>
            </a:pPr>
            <a:r>
              <a:rPr lang="sv-SE">
                <a:solidFill>
                  <a:schemeClr val="lt1"/>
                </a:solidFill>
              </a:rPr>
              <a:t>LÄRGRUPPSPLAN</a:t>
            </a:r>
            <a:r>
              <a:rPr lang="sv-SE"/>
              <a:t> INDIVIDUELLT ANSVAR #2</a:t>
            </a:r>
            <a:endParaRPr/>
          </a:p>
        </p:txBody>
      </p:sp>
      <p:sp>
        <p:nvSpPr>
          <p:cNvPr id="59" name="Google Shape;59;g2f65e4604c5_0_88"/>
          <p:cNvSpPr txBox="1">
            <a:spLocks noGrp="1"/>
          </p:cNvSpPr>
          <p:nvPr>
            <p:ph type="body" idx="1"/>
          </p:nvPr>
        </p:nvSpPr>
        <p:spPr>
          <a:xfrm>
            <a:off x="517769" y="2313053"/>
            <a:ext cx="6508826" cy="5612400"/>
          </a:xfrm>
          <a:prstGeom prst="rect">
            <a:avLst/>
          </a:prstGeom>
          <a:noFill/>
          <a:ln>
            <a:noFill/>
          </a:ln>
        </p:spPr>
        <p:txBody>
          <a:bodyPr spcFirstLastPara="1" wrap="square" lIns="0" tIns="0" rIns="0" bIns="0" anchor="t" anchorCtr="0">
            <a:noAutofit/>
          </a:bodyPr>
          <a:lstStyle/>
          <a:p>
            <a:pPr marL="0" lvl="1" indent="0" algn="l" rtl="0">
              <a:lnSpc>
                <a:spcPct val="110000"/>
              </a:lnSpc>
              <a:spcBef>
                <a:spcPts val="0"/>
              </a:spcBef>
              <a:spcAft>
                <a:spcPts val="0"/>
              </a:spcAft>
              <a:buClr>
                <a:schemeClr val="dk1"/>
              </a:buClr>
              <a:buSzPts val="1200"/>
              <a:buNone/>
            </a:pPr>
            <a:r>
              <a:rPr lang="sv-SE" sz="1100" b="0" dirty="0">
                <a:solidFill>
                  <a:schemeClr val="dk1"/>
                </a:solidFill>
              </a:rPr>
              <a:t>Material: Något som varje ledare kan skriva på. </a:t>
            </a:r>
          </a:p>
          <a:p>
            <a:pPr marL="0" lvl="1" indent="0" algn="l" rtl="0">
              <a:lnSpc>
                <a:spcPct val="110000"/>
              </a:lnSpc>
              <a:spcBef>
                <a:spcPts val="0"/>
              </a:spcBef>
              <a:spcAft>
                <a:spcPts val="0"/>
              </a:spcAft>
              <a:buClr>
                <a:schemeClr val="dk1"/>
              </a:buClr>
              <a:buSzPts val="1200"/>
              <a:buNone/>
            </a:pPr>
            <a:endParaRPr sz="1100" b="0" dirty="0">
              <a:solidFill>
                <a:schemeClr val="dk1"/>
              </a:solidFill>
              <a:latin typeface="Arial"/>
              <a:ea typeface="Arial"/>
              <a:cs typeface="Arial"/>
              <a:sym typeface="Arial"/>
            </a:endParaRPr>
          </a:p>
          <a:p>
            <a:pPr marL="0" lvl="1" indent="0" algn="l" rtl="0">
              <a:lnSpc>
                <a:spcPct val="110000"/>
              </a:lnSpc>
              <a:spcBef>
                <a:spcPts val="0"/>
              </a:spcBef>
              <a:spcAft>
                <a:spcPts val="0"/>
              </a:spcAft>
              <a:buClr>
                <a:schemeClr val="dk1"/>
              </a:buClr>
              <a:buSzPts val="1200"/>
              <a:buNone/>
            </a:pPr>
            <a:r>
              <a:rPr lang="sv-SE" dirty="0">
                <a:solidFill>
                  <a:srgbClr val="0065B0"/>
                </a:solidFill>
              </a:rPr>
              <a:t>Information</a:t>
            </a:r>
            <a:endParaRPr dirty="0">
              <a:solidFill>
                <a:srgbClr val="0065B0"/>
              </a:solidFill>
            </a:endParaRPr>
          </a:p>
          <a:p>
            <a:pPr marL="0" lvl="1" indent="0" algn="l" rtl="0">
              <a:lnSpc>
                <a:spcPct val="110000"/>
              </a:lnSpc>
              <a:spcBef>
                <a:spcPts val="0"/>
              </a:spcBef>
              <a:spcAft>
                <a:spcPts val="0"/>
              </a:spcAft>
              <a:buClr>
                <a:schemeClr val="dk1"/>
              </a:buClr>
              <a:buSzPts val="1200"/>
              <a:buNone/>
            </a:pPr>
            <a:r>
              <a:rPr lang="sv-SE" sz="1100" b="0" dirty="0">
                <a:solidFill>
                  <a:schemeClr val="dk1"/>
                </a:solidFill>
              </a:rPr>
              <a:t>Prestationstriangel – Vila, mat och träning är grunden för en god prestation. </a:t>
            </a:r>
            <a:endParaRPr sz="1100" b="0" dirty="0">
              <a:solidFill>
                <a:schemeClr val="dk1"/>
              </a:solidFill>
            </a:endParaRPr>
          </a:p>
          <a:p>
            <a:pPr marL="0" lvl="1" indent="0" algn="l" rtl="0">
              <a:lnSpc>
                <a:spcPct val="110000"/>
              </a:lnSpc>
              <a:spcBef>
                <a:spcPts val="0"/>
              </a:spcBef>
              <a:spcAft>
                <a:spcPts val="0"/>
              </a:spcAft>
              <a:buClr>
                <a:schemeClr val="dk1"/>
              </a:buClr>
              <a:buSzPts val="1200"/>
              <a:buNone/>
            </a:pPr>
            <a:r>
              <a:rPr lang="sv-SE" sz="1100" b="0" dirty="0">
                <a:solidFill>
                  <a:schemeClr val="dk1"/>
                </a:solidFill>
                <a:latin typeface="Arial"/>
                <a:ea typeface="Arial"/>
                <a:cs typeface="Arial"/>
                <a:sym typeface="Arial"/>
              </a:rPr>
              <a:t>Hur man äter när man tränar påverkar resultatet. Att få i sig rätt energi vid rätt tillfälle ger bättre tränings resultat. Fel mat vid fel tillfälle kan ödelägga många timmars träning. Delfaktorerna äta, träna och återhämtning genom vila/sömn måste ses som en enhet som tillsammans påverkar prestationsförmågan. Sambandet kan förklaras med hjälp av prestationstriangeln, vilken skall ses som en liksidig triangel som man själv kan påverka. Detta innebär att om en sida ändras måste också de andra två ändras. Läs mer om detta i boken ”Bra mat för unga idrottare” som finns tillgängligt hos din verksamhetutvecklare.</a:t>
            </a:r>
            <a:endParaRPr sz="1100" b="0" dirty="0">
              <a:solidFill>
                <a:schemeClr val="dk1"/>
              </a:solidFill>
              <a:latin typeface="Arial"/>
              <a:ea typeface="Arial"/>
              <a:cs typeface="Arial"/>
              <a:sym typeface="Arial"/>
            </a:endParaRPr>
          </a:p>
          <a:p>
            <a:pPr marL="0" lvl="1" indent="0" algn="l" rtl="0">
              <a:lnSpc>
                <a:spcPct val="110000"/>
              </a:lnSpc>
              <a:spcBef>
                <a:spcPts val="0"/>
              </a:spcBef>
              <a:spcAft>
                <a:spcPts val="0"/>
              </a:spcAft>
              <a:buClr>
                <a:schemeClr val="dk1"/>
              </a:buClr>
              <a:buSzPts val="1200"/>
              <a:buNone/>
            </a:pPr>
            <a:endParaRPr sz="1050" dirty="0">
              <a:solidFill>
                <a:srgbClr val="0065B0"/>
              </a:solidFill>
            </a:endParaRPr>
          </a:p>
          <a:p>
            <a:pPr marL="0" lvl="1" indent="0" algn="l" rtl="0">
              <a:lnSpc>
                <a:spcPct val="110000"/>
              </a:lnSpc>
              <a:spcBef>
                <a:spcPts val="0"/>
              </a:spcBef>
              <a:spcAft>
                <a:spcPts val="0"/>
              </a:spcAft>
              <a:buClr>
                <a:schemeClr val="dk1"/>
              </a:buClr>
              <a:buSzPts val="1200"/>
              <a:buNone/>
            </a:pPr>
            <a:r>
              <a:rPr lang="sv-SE" dirty="0">
                <a:solidFill>
                  <a:srgbClr val="0065B0"/>
                </a:solidFill>
              </a:rPr>
              <a:t>Inledning</a:t>
            </a:r>
            <a:endParaRPr dirty="0">
              <a:solidFill>
                <a:srgbClr val="0065B0"/>
              </a:solidFill>
            </a:endParaRPr>
          </a:p>
          <a:p>
            <a:pPr marL="0" lvl="1" indent="0" algn="l" rtl="0">
              <a:lnSpc>
                <a:spcPct val="110000"/>
              </a:lnSpc>
              <a:spcBef>
                <a:spcPts val="0"/>
              </a:spcBef>
              <a:spcAft>
                <a:spcPts val="0"/>
              </a:spcAft>
              <a:buClr>
                <a:schemeClr val="dk1"/>
              </a:buClr>
              <a:buSzPts val="1200"/>
              <a:buNone/>
            </a:pPr>
            <a:r>
              <a:rPr lang="sv-SE" sz="1100" b="0" dirty="0">
                <a:solidFill>
                  <a:schemeClr val="dk1"/>
                </a:solidFill>
                <a:latin typeface="Arial"/>
                <a:ea typeface="Arial"/>
                <a:cs typeface="Arial"/>
                <a:sym typeface="Arial"/>
              </a:rPr>
              <a:t>Inled med att lyfta hur mycket sömn vi behöver beroende på hur gamla vi är. Låt deltagarna gissa på hur länge man behöver sova respektive ålder, </a:t>
            </a:r>
            <a:endParaRPr sz="1100" b="0" dirty="0">
              <a:solidFill>
                <a:schemeClr val="dk1"/>
              </a:solidFill>
              <a:latin typeface="Arial"/>
              <a:ea typeface="Arial"/>
              <a:cs typeface="Arial"/>
              <a:sym typeface="Arial"/>
            </a:endParaRPr>
          </a:p>
          <a:p>
            <a:pPr marL="0" lvl="1" indent="0" algn="l" rtl="0">
              <a:lnSpc>
                <a:spcPct val="110000"/>
              </a:lnSpc>
              <a:spcBef>
                <a:spcPts val="0"/>
              </a:spcBef>
              <a:spcAft>
                <a:spcPts val="0"/>
              </a:spcAft>
              <a:buClr>
                <a:schemeClr val="dk1"/>
              </a:buClr>
              <a:buSzPts val="1200"/>
              <a:buNone/>
            </a:pPr>
            <a:endParaRPr sz="1100" b="0" dirty="0">
              <a:solidFill>
                <a:schemeClr val="dk1"/>
              </a:solidFill>
              <a:latin typeface="Arial"/>
              <a:ea typeface="Arial"/>
              <a:cs typeface="Arial"/>
              <a:sym typeface="Arial"/>
            </a:endParaRPr>
          </a:p>
          <a:p>
            <a:pPr marL="0" lvl="1" indent="0" algn="l" rtl="0">
              <a:lnSpc>
                <a:spcPct val="110000"/>
              </a:lnSpc>
              <a:spcBef>
                <a:spcPts val="0"/>
              </a:spcBef>
              <a:spcAft>
                <a:spcPts val="0"/>
              </a:spcAft>
              <a:buClr>
                <a:schemeClr val="dk1"/>
              </a:buClr>
              <a:buSzPts val="1200"/>
              <a:buNone/>
            </a:pPr>
            <a:r>
              <a:rPr lang="sv-SE" sz="1100" b="0" dirty="0">
                <a:solidFill>
                  <a:schemeClr val="dk1"/>
                </a:solidFill>
                <a:latin typeface="Arial"/>
                <a:ea typeface="Arial"/>
                <a:cs typeface="Arial"/>
                <a:sym typeface="Arial"/>
              </a:rPr>
              <a:t>0–12 månader: 15–18 timmar per dygn.                        1–3 år: 12–14 timmar per dygn. </a:t>
            </a:r>
            <a:endParaRPr sz="1100" b="0" dirty="0">
              <a:solidFill>
                <a:schemeClr val="dk1"/>
              </a:solidFill>
              <a:latin typeface="Arial"/>
              <a:ea typeface="Arial"/>
              <a:cs typeface="Arial"/>
              <a:sym typeface="Arial"/>
            </a:endParaRPr>
          </a:p>
          <a:p>
            <a:pPr marL="0" lvl="1" indent="0" algn="l" rtl="0">
              <a:lnSpc>
                <a:spcPct val="110000"/>
              </a:lnSpc>
              <a:spcBef>
                <a:spcPts val="0"/>
              </a:spcBef>
              <a:spcAft>
                <a:spcPts val="0"/>
              </a:spcAft>
              <a:buClr>
                <a:schemeClr val="dk1"/>
              </a:buClr>
              <a:buSzPts val="1200"/>
              <a:buNone/>
            </a:pPr>
            <a:r>
              <a:rPr lang="sv-SE" sz="1100" b="0" dirty="0">
                <a:solidFill>
                  <a:schemeClr val="dk1"/>
                </a:solidFill>
                <a:latin typeface="Arial"/>
                <a:ea typeface="Arial"/>
                <a:cs typeface="Arial"/>
                <a:sym typeface="Arial"/>
              </a:rPr>
              <a:t>3–6 år: 11–12 timmar per dygn.                                      6–12 år: 10–11 timmar per dygn. </a:t>
            </a:r>
            <a:endParaRPr sz="1100" b="0" dirty="0">
              <a:solidFill>
                <a:schemeClr val="dk1"/>
              </a:solidFill>
              <a:latin typeface="Arial"/>
              <a:ea typeface="Arial"/>
              <a:cs typeface="Arial"/>
              <a:sym typeface="Arial"/>
            </a:endParaRPr>
          </a:p>
          <a:p>
            <a:pPr marL="0" lvl="1" indent="0" algn="l" rtl="0">
              <a:lnSpc>
                <a:spcPct val="110000"/>
              </a:lnSpc>
              <a:spcBef>
                <a:spcPts val="0"/>
              </a:spcBef>
              <a:spcAft>
                <a:spcPts val="0"/>
              </a:spcAft>
              <a:buClr>
                <a:schemeClr val="dk1"/>
              </a:buClr>
              <a:buSzPts val="1200"/>
              <a:buNone/>
            </a:pPr>
            <a:r>
              <a:rPr lang="sv-SE" sz="1100" b="0" dirty="0">
                <a:solidFill>
                  <a:schemeClr val="dk1"/>
                </a:solidFill>
                <a:latin typeface="Arial"/>
                <a:ea typeface="Arial"/>
                <a:cs typeface="Arial"/>
                <a:sym typeface="Arial"/>
              </a:rPr>
              <a:t>12 år och äldre: 8–9 timmar per dygn, men vissa barn behöver mer sömn i puberteten. </a:t>
            </a:r>
            <a:endParaRPr sz="1100" b="0" dirty="0">
              <a:solidFill>
                <a:schemeClr val="dk1"/>
              </a:solidFill>
              <a:latin typeface="Arial"/>
              <a:ea typeface="Arial"/>
              <a:cs typeface="Arial"/>
              <a:sym typeface="Arial"/>
            </a:endParaRPr>
          </a:p>
          <a:p>
            <a:pPr marL="0" lvl="1" indent="0" algn="l" rtl="0">
              <a:lnSpc>
                <a:spcPct val="110000"/>
              </a:lnSpc>
              <a:spcBef>
                <a:spcPts val="0"/>
              </a:spcBef>
              <a:spcAft>
                <a:spcPts val="0"/>
              </a:spcAft>
              <a:buClr>
                <a:schemeClr val="dk1"/>
              </a:buClr>
              <a:buSzPts val="1200"/>
              <a:buNone/>
            </a:pPr>
            <a:endParaRPr sz="1100" b="0" dirty="0">
              <a:solidFill>
                <a:schemeClr val="dk1"/>
              </a:solidFill>
              <a:latin typeface="Arial"/>
              <a:ea typeface="Arial"/>
              <a:cs typeface="Arial"/>
              <a:sym typeface="Arial"/>
            </a:endParaRPr>
          </a:p>
          <a:p>
            <a:pPr marL="0" lvl="1" indent="0" algn="l" rtl="0">
              <a:lnSpc>
                <a:spcPct val="110000"/>
              </a:lnSpc>
              <a:spcBef>
                <a:spcPts val="0"/>
              </a:spcBef>
              <a:spcAft>
                <a:spcPts val="0"/>
              </a:spcAft>
              <a:buClr>
                <a:schemeClr val="dk1"/>
              </a:buClr>
              <a:buSzPts val="1200"/>
              <a:buNone/>
            </a:pPr>
            <a:r>
              <a:rPr lang="sv-SE" dirty="0">
                <a:solidFill>
                  <a:srgbClr val="0065B0"/>
                </a:solidFill>
              </a:rPr>
              <a:t>Frågeställning</a:t>
            </a:r>
            <a:endParaRPr dirty="0">
              <a:solidFill>
                <a:srgbClr val="0065B0"/>
              </a:solidFill>
            </a:endParaRPr>
          </a:p>
          <a:p>
            <a:pPr marL="0" lvl="1" indent="0" algn="l" rtl="0">
              <a:lnSpc>
                <a:spcPct val="110000"/>
              </a:lnSpc>
              <a:spcBef>
                <a:spcPts val="0"/>
              </a:spcBef>
              <a:spcAft>
                <a:spcPts val="0"/>
              </a:spcAft>
              <a:buClr>
                <a:schemeClr val="dk1"/>
              </a:buClr>
              <a:buSzPts val="1200"/>
              <a:buNone/>
            </a:pPr>
            <a:r>
              <a:rPr lang="sv-SE" sz="1100" b="0" dirty="0">
                <a:solidFill>
                  <a:schemeClr val="dk1"/>
                </a:solidFill>
                <a:latin typeface="Arial"/>
                <a:ea typeface="Arial"/>
                <a:cs typeface="Arial"/>
                <a:sym typeface="Arial"/>
              </a:rPr>
              <a:t>Diskutera i små grupper tillsammans med en ledare och prata kring följande frågor: </a:t>
            </a:r>
            <a:endParaRPr sz="1100" b="0" dirty="0">
              <a:solidFill>
                <a:schemeClr val="dk1"/>
              </a:solidFill>
              <a:latin typeface="Arial"/>
              <a:ea typeface="Arial"/>
              <a:cs typeface="Arial"/>
              <a:sym typeface="Arial"/>
            </a:endParaRPr>
          </a:p>
          <a:p>
            <a:pPr marL="0" lvl="1" indent="0" algn="l" rtl="0">
              <a:lnSpc>
                <a:spcPct val="110000"/>
              </a:lnSpc>
              <a:spcBef>
                <a:spcPts val="0"/>
              </a:spcBef>
              <a:spcAft>
                <a:spcPts val="0"/>
              </a:spcAft>
              <a:buClr>
                <a:schemeClr val="dk1"/>
              </a:buClr>
              <a:buSzPts val="1200"/>
              <a:buNone/>
            </a:pPr>
            <a:r>
              <a:rPr lang="sv-SE" sz="1100" b="0" dirty="0">
                <a:solidFill>
                  <a:schemeClr val="dk1"/>
                </a:solidFill>
                <a:latin typeface="Arial"/>
                <a:ea typeface="Arial"/>
                <a:cs typeface="Arial"/>
                <a:sym typeface="Arial"/>
              </a:rPr>
              <a:t>▪ Varför är sömn viktigt? </a:t>
            </a:r>
            <a:endParaRPr sz="1100" b="0" dirty="0">
              <a:solidFill>
                <a:schemeClr val="dk1"/>
              </a:solidFill>
              <a:latin typeface="Arial"/>
              <a:ea typeface="Arial"/>
              <a:cs typeface="Arial"/>
              <a:sym typeface="Arial"/>
            </a:endParaRPr>
          </a:p>
          <a:p>
            <a:pPr marL="0" lvl="1" indent="0" algn="l" rtl="0">
              <a:lnSpc>
                <a:spcPct val="110000"/>
              </a:lnSpc>
              <a:spcBef>
                <a:spcPts val="0"/>
              </a:spcBef>
              <a:spcAft>
                <a:spcPts val="0"/>
              </a:spcAft>
              <a:buClr>
                <a:schemeClr val="dk1"/>
              </a:buClr>
              <a:buSzPts val="1200"/>
              <a:buNone/>
            </a:pPr>
            <a:r>
              <a:rPr lang="sv-SE" sz="1100" b="0" dirty="0">
                <a:solidFill>
                  <a:schemeClr val="dk1"/>
                </a:solidFill>
                <a:latin typeface="Arial"/>
                <a:ea typeface="Arial"/>
                <a:cs typeface="Arial"/>
                <a:sym typeface="Arial"/>
              </a:rPr>
              <a:t>▪ Påverkas din sömn av din träning? </a:t>
            </a:r>
            <a:endParaRPr sz="1100" b="0" dirty="0">
              <a:solidFill>
                <a:schemeClr val="dk1"/>
              </a:solidFill>
              <a:latin typeface="Arial"/>
              <a:ea typeface="Arial"/>
              <a:cs typeface="Arial"/>
              <a:sym typeface="Arial"/>
            </a:endParaRPr>
          </a:p>
          <a:p>
            <a:pPr marL="0" lvl="1" indent="0" algn="l" rtl="0">
              <a:lnSpc>
                <a:spcPct val="110000"/>
              </a:lnSpc>
              <a:spcBef>
                <a:spcPts val="0"/>
              </a:spcBef>
              <a:spcAft>
                <a:spcPts val="0"/>
              </a:spcAft>
              <a:buClr>
                <a:schemeClr val="dk1"/>
              </a:buClr>
              <a:buSzPts val="1200"/>
              <a:buNone/>
            </a:pPr>
            <a:r>
              <a:rPr lang="sv-SE" sz="1100" b="0" dirty="0">
                <a:solidFill>
                  <a:schemeClr val="dk1"/>
                </a:solidFill>
                <a:latin typeface="Arial"/>
                <a:ea typeface="Arial"/>
                <a:cs typeface="Arial"/>
                <a:sym typeface="Arial"/>
              </a:rPr>
              <a:t>▪ Hur märker du att du har sovit för lite? </a:t>
            </a:r>
            <a:endParaRPr sz="1100" b="0" dirty="0">
              <a:solidFill>
                <a:schemeClr val="dk1"/>
              </a:solidFill>
              <a:latin typeface="Arial"/>
              <a:ea typeface="Arial"/>
              <a:cs typeface="Arial"/>
              <a:sym typeface="Arial"/>
            </a:endParaRPr>
          </a:p>
          <a:p>
            <a:pPr marL="0" lvl="1" indent="0" algn="l" rtl="0">
              <a:lnSpc>
                <a:spcPct val="110000"/>
              </a:lnSpc>
              <a:spcBef>
                <a:spcPts val="0"/>
              </a:spcBef>
              <a:spcAft>
                <a:spcPts val="0"/>
              </a:spcAft>
              <a:buClr>
                <a:schemeClr val="dk1"/>
              </a:buClr>
              <a:buSzPts val="1200"/>
              <a:buNone/>
            </a:pPr>
            <a:endParaRPr sz="800" b="0" dirty="0">
              <a:solidFill>
                <a:schemeClr val="dk1"/>
              </a:solidFill>
              <a:latin typeface="Arial"/>
              <a:ea typeface="Arial"/>
              <a:cs typeface="Arial"/>
              <a:sym typeface="Arial"/>
            </a:endParaRPr>
          </a:p>
          <a:p>
            <a:pPr marL="0" lvl="1" indent="0" algn="l" rtl="0">
              <a:lnSpc>
                <a:spcPct val="110000"/>
              </a:lnSpc>
              <a:spcBef>
                <a:spcPts val="0"/>
              </a:spcBef>
              <a:spcAft>
                <a:spcPts val="0"/>
              </a:spcAft>
              <a:buClr>
                <a:schemeClr val="dk1"/>
              </a:buClr>
              <a:buSzPts val="1200"/>
              <a:buNone/>
            </a:pPr>
            <a:r>
              <a:rPr lang="sv-SE" dirty="0">
                <a:solidFill>
                  <a:srgbClr val="0065B0"/>
                </a:solidFill>
              </a:rPr>
              <a:t>Avslut </a:t>
            </a:r>
            <a:endParaRPr dirty="0">
              <a:solidFill>
                <a:srgbClr val="0065B0"/>
              </a:solidFill>
            </a:endParaRPr>
          </a:p>
          <a:p>
            <a:pPr marL="0" lvl="1" indent="0" algn="l" rtl="0">
              <a:lnSpc>
                <a:spcPct val="110000"/>
              </a:lnSpc>
              <a:spcBef>
                <a:spcPts val="0"/>
              </a:spcBef>
              <a:spcAft>
                <a:spcPts val="0"/>
              </a:spcAft>
              <a:buClr>
                <a:schemeClr val="dk1"/>
              </a:buClr>
              <a:buSzPts val="1200"/>
              <a:buNone/>
            </a:pPr>
            <a:r>
              <a:rPr lang="sv-SE" sz="1100" b="0" dirty="0">
                <a:solidFill>
                  <a:schemeClr val="dk1"/>
                </a:solidFill>
                <a:latin typeface="Arial"/>
                <a:ea typeface="Arial"/>
                <a:cs typeface="Arial"/>
                <a:sym typeface="Arial"/>
              </a:rPr>
              <a:t>Samla upp gruppen och lyft vad varje grupp har sagt. Beroende vad grupperna har kommit fram till kan ni förstärka det med dessa anledningar: </a:t>
            </a:r>
            <a:endParaRPr sz="1100" b="0" dirty="0">
              <a:solidFill>
                <a:schemeClr val="dk1"/>
              </a:solidFill>
              <a:latin typeface="Arial"/>
              <a:ea typeface="Arial"/>
              <a:cs typeface="Arial"/>
              <a:sym typeface="Arial"/>
            </a:endParaRPr>
          </a:p>
          <a:p>
            <a:pPr marL="0" lvl="1" indent="0" algn="l" rtl="0">
              <a:lnSpc>
                <a:spcPct val="110000"/>
              </a:lnSpc>
              <a:spcBef>
                <a:spcPts val="0"/>
              </a:spcBef>
              <a:spcAft>
                <a:spcPts val="0"/>
              </a:spcAft>
              <a:buClr>
                <a:schemeClr val="dk1"/>
              </a:buClr>
              <a:buSzPts val="1200"/>
              <a:buNone/>
            </a:pPr>
            <a:r>
              <a:rPr lang="sv-SE" sz="1100" b="0" dirty="0">
                <a:solidFill>
                  <a:schemeClr val="dk1"/>
                </a:solidFill>
                <a:latin typeface="Arial"/>
                <a:ea typeface="Arial"/>
                <a:cs typeface="Arial"/>
                <a:sym typeface="Arial"/>
              </a:rPr>
              <a:t>▪ Du blir gladare, piggare, starkare och orkar mer. </a:t>
            </a:r>
            <a:endParaRPr sz="1100" b="0" dirty="0">
              <a:solidFill>
                <a:schemeClr val="dk1"/>
              </a:solidFill>
              <a:latin typeface="Arial"/>
              <a:ea typeface="Arial"/>
              <a:cs typeface="Arial"/>
              <a:sym typeface="Arial"/>
            </a:endParaRPr>
          </a:p>
          <a:p>
            <a:pPr marL="0" lvl="1" indent="0" algn="l" rtl="0">
              <a:lnSpc>
                <a:spcPct val="110000"/>
              </a:lnSpc>
              <a:spcBef>
                <a:spcPts val="0"/>
              </a:spcBef>
              <a:spcAft>
                <a:spcPts val="0"/>
              </a:spcAft>
              <a:buClr>
                <a:schemeClr val="dk1"/>
              </a:buClr>
              <a:buSzPts val="1200"/>
              <a:buNone/>
            </a:pPr>
            <a:r>
              <a:rPr lang="sv-SE" sz="1100" b="0" dirty="0">
                <a:solidFill>
                  <a:schemeClr val="dk1"/>
                </a:solidFill>
                <a:latin typeface="Arial"/>
                <a:ea typeface="Arial"/>
                <a:cs typeface="Arial"/>
                <a:sym typeface="Arial"/>
              </a:rPr>
              <a:t>▪ Du får lättare att komma ihåg och lära dig saker. </a:t>
            </a:r>
            <a:endParaRPr sz="1100" b="0" dirty="0">
              <a:solidFill>
                <a:schemeClr val="dk1"/>
              </a:solidFill>
              <a:latin typeface="Arial"/>
              <a:ea typeface="Arial"/>
              <a:cs typeface="Arial"/>
              <a:sym typeface="Arial"/>
            </a:endParaRPr>
          </a:p>
          <a:p>
            <a:pPr marL="0" lvl="1" indent="0" algn="l" rtl="0">
              <a:lnSpc>
                <a:spcPct val="110000"/>
              </a:lnSpc>
              <a:spcBef>
                <a:spcPts val="0"/>
              </a:spcBef>
              <a:spcAft>
                <a:spcPts val="0"/>
              </a:spcAft>
              <a:buClr>
                <a:schemeClr val="dk1"/>
              </a:buClr>
              <a:buSzPts val="1200"/>
              <a:buNone/>
            </a:pPr>
            <a:r>
              <a:rPr lang="sv-SE" sz="1100" b="0" dirty="0">
                <a:solidFill>
                  <a:schemeClr val="dk1"/>
                </a:solidFill>
                <a:latin typeface="Arial"/>
                <a:ea typeface="Arial"/>
                <a:cs typeface="Arial"/>
                <a:sym typeface="Arial"/>
              </a:rPr>
              <a:t>▪ Du får lättare att koncentrera dig. </a:t>
            </a:r>
            <a:endParaRPr sz="1100" b="0" dirty="0">
              <a:solidFill>
                <a:schemeClr val="dk1"/>
              </a:solidFill>
              <a:latin typeface="Arial"/>
              <a:ea typeface="Arial"/>
              <a:cs typeface="Arial"/>
              <a:sym typeface="Arial"/>
            </a:endParaRPr>
          </a:p>
          <a:p>
            <a:pPr marL="0" lvl="1" indent="0" algn="l" rtl="0">
              <a:lnSpc>
                <a:spcPct val="110000"/>
              </a:lnSpc>
              <a:spcBef>
                <a:spcPts val="0"/>
              </a:spcBef>
              <a:spcAft>
                <a:spcPts val="0"/>
              </a:spcAft>
              <a:buClr>
                <a:schemeClr val="dk1"/>
              </a:buClr>
              <a:buSzPts val="1200"/>
              <a:buNone/>
            </a:pPr>
            <a:r>
              <a:rPr lang="sv-SE" sz="1100" b="0" dirty="0">
                <a:solidFill>
                  <a:schemeClr val="dk1"/>
                </a:solidFill>
                <a:latin typeface="Arial"/>
                <a:ea typeface="Arial"/>
                <a:cs typeface="Arial"/>
                <a:sym typeface="Arial"/>
              </a:rPr>
              <a:t>▪ Du klarar stress bättre. </a:t>
            </a:r>
            <a:endParaRPr sz="1100" b="0" dirty="0">
              <a:solidFill>
                <a:schemeClr val="dk1"/>
              </a:solidFill>
              <a:latin typeface="Arial"/>
              <a:ea typeface="Arial"/>
              <a:cs typeface="Arial"/>
              <a:sym typeface="Arial"/>
            </a:endParaRPr>
          </a:p>
          <a:p>
            <a:pPr marL="0" lvl="1" indent="0" algn="l" rtl="0">
              <a:lnSpc>
                <a:spcPct val="110000"/>
              </a:lnSpc>
              <a:spcBef>
                <a:spcPts val="0"/>
              </a:spcBef>
              <a:spcAft>
                <a:spcPts val="0"/>
              </a:spcAft>
              <a:buClr>
                <a:schemeClr val="dk1"/>
              </a:buClr>
              <a:buSzPts val="1200"/>
              <a:buNone/>
            </a:pPr>
            <a:r>
              <a:rPr lang="sv-SE" sz="1100" b="0" dirty="0">
                <a:solidFill>
                  <a:schemeClr val="dk1"/>
                </a:solidFill>
                <a:latin typeface="Arial"/>
                <a:ea typeface="Arial"/>
                <a:cs typeface="Arial"/>
                <a:sym typeface="Arial"/>
              </a:rPr>
              <a:t>▪ Du få ett bättre skydd mot sjukdomar. </a:t>
            </a:r>
          </a:p>
          <a:p>
            <a:pPr marL="0" lvl="1" indent="0" algn="l" rtl="0">
              <a:lnSpc>
                <a:spcPct val="110000"/>
              </a:lnSpc>
              <a:spcBef>
                <a:spcPts val="0"/>
              </a:spcBef>
              <a:spcAft>
                <a:spcPts val="0"/>
              </a:spcAft>
              <a:buClr>
                <a:schemeClr val="dk1"/>
              </a:buClr>
              <a:buSzPts val="1200"/>
              <a:buNone/>
            </a:pPr>
            <a:endParaRPr sz="1050" dirty="0">
              <a:solidFill>
                <a:srgbClr val="0065B0"/>
              </a:solidFill>
            </a:endParaRPr>
          </a:p>
          <a:p>
            <a:pPr marL="0" lvl="1" indent="0" algn="l" rtl="0">
              <a:lnSpc>
                <a:spcPct val="110000"/>
              </a:lnSpc>
              <a:spcBef>
                <a:spcPts val="0"/>
              </a:spcBef>
              <a:spcAft>
                <a:spcPts val="0"/>
              </a:spcAft>
              <a:buClr>
                <a:schemeClr val="dk1"/>
              </a:buClr>
              <a:buSzPts val="1200"/>
              <a:buNone/>
            </a:pPr>
            <a:r>
              <a:rPr lang="sv-SE" dirty="0">
                <a:solidFill>
                  <a:srgbClr val="0065B0"/>
                </a:solidFill>
              </a:rPr>
              <a:t>Uppföljning </a:t>
            </a:r>
            <a:endParaRPr sz="1100" b="0" dirty="0">
              <a:solidFill>
                <a:schemeClr val="dk1"/>
              </a:solidFill>
              <a:latin typeface="Arial"/>
              <a:ea typeface="Arial"/>
              <a:cs typeface="Arial"/>
              <a:sym typeface="Arial"/>
            </a:endParaRPr>
          </a:p>
          <a:p>
            <a:pPr marL="0" lvl="1" indent="0" algn="l" rtl="0">
              <a:lnSpc>
                <a:spcPct val="110000"/>
              </a:lnSpc>
              <a:spcBef>
                <a:spcPts val="0"/>
              </a:spcBef>
              <a:spcAft>
                <a:spcPts val="0"/>
              </a:spcAft>
              <a:buClr>
                <a:schemeClr val="dk1"/>
              </a:buClr>
              <a:buSzPts val="1200"/>
              <a:buNone/>
            </a:pPr>
            <a:r>
              <a:rPr lang="sv-SE" sz="1100" b="0" dirty="0">
                <a:solidFill>
                  <a:schemeClr val="dk1"/>
                </a:solidFill>
                <a:latin typeface="Arial"/>
                <a:ea typeface="Arial"/>
                <a:cs typeface="Arial"/>
                <a:sym typeface="Arial"/>
              </a:rPr>
              <a:t>Deltagare får som uppgift ta tid under tre sammanhängande dagar se hur länge dem sover och till nästa veckas träning beskriva hur utvilade det kände sig och hur länge det sov. </a:t>
            </a:r>
            <a:endParaRPr sz="1100" b="0" dirty="0">
              <a:solidFill>
                <a:schemeClr val="dk1"/>
              </a:solidFill>
              <a:latin typeface="Arial"/>
              <a:ea typeface="Arial"/>
              <a:cs typeface="Arial"/>
              <a:sym typeface="Arial"/>
            </a:endParaRPr>
          </a:p>
          <a:p>
            <a:pPr marL="0" lvl="1" indent="0" algn="l" rtl="0">
              <a:lnSpc>
                <a:spcPct val="110000"/>
              </a:lnSpc>
              <a:spcBef>
                <a:spcPts val="0"/>
              </a:spcBef>
              <a:spcAft>
                <a:spcPts val="0"/>
              </a:spcAft>
              <a:buClr>
                <a:schemeClr val="dk1"/>
              </a:buClr>
              <a:buSzPts val="1200"/>
              <a:buNone/>
            </a:pPr>
            <a:endParaRPr sz="1100" b="0" dirty="0">
              <a:solidFill>
                <a:schemeClr val="dk1"/>
              </a:solidFill>
              <a:latin typeface="Arial"/>
              <a:ea typeface="Arial"/>
              <a:cs typeface="Arial"/>
              <a:sym typeface="Arial"/>
            </a:endParaRPr>
          </a:p>
          <a:p>
            <a:pPr marL="0" lvl="1" indent="0" algn="l" rtl="0">
              <a:lnSpc>
                <a:spcPct val="110000"/>
              </a:lnSpc>
              <a:spcBef>
                <a:spcPts val="0"/>
              </a:spcBef>
              <a:spcAft>
                <a:spcPts val="0"/>
              </a:spcAft>
              <a:buClr>
                <a:schemeClr val="dk1"/>
              </a:buClr>
              <a:buSzPts val="1200"/>
              <a:buNone/>
            </a:pPr>
            <a:r>
              <a:rPr lang="sv-SE" dirty="0">
                <a:solidFill>
                  <a:srgbClr val="0070C0"/>
                </a:solidFill>
              </a:rPr>
              <a:t>Fördjupning för ledare</a:t>
            </a:r>
            <a:r>
              <a:rPr lang="sv-SE" sz="1100" b="0" dirty="0">
                <a:solidFill>
                  <a:srgbClr val="0070C0"/>
                </a:solidFill>
                <a:latin typeface="Arial"/>
                <a:ea typeface="Arial"/>
                <a:cs typeface="Arial"/>
                <a:sym typeface="Arial"/>
              </a:rPr>
              <a:t> </a:t>
            </a:r>
            <a:endParaRPr sz="1100" b="0" dirty="0">
              <a:solidFill>
                <a:srgbClr val="0070C0"/>
              </a:solidFill>
              <a:latin typeface="Arial"/>
              <a:ea typeface="Arial"/>
              <a:cs typeface="Arial"/>
              <a:sym typeface="Arial"/>
            </a:endParaRPr>
          </a:p>
          <a:p>
            <a:pPr marL="0" lvl="1" indent="0" algn="l" rtl="0">
              <a:lnSpc>
                <a:spcPct val="110000"/>
              </a:lnSpc>
              <a:spcBef>
                <a:spcPts val="0"/>
              </a:spcBef>
              <a:spcAft>
                <a:spcPts val="0"/>
              </a:spcAft>
              <a:buClr>
                <a:schemeClr val="dk1"/>
              </a:buClr>
              <a:buSzPts val="1200"/>
              <a:buNone/>
            </a:pPr>
            <a:r>
              <a:rPr lang="sv-SE" sz="1100" b="0" dirty="0">
                <a:solidFill>
                  <a:schemeClr val="dk1"/>
                </a:solidFill>
                <a:latin typeface="Arial"/>
                <a:ea typeface="Arial"/>
                <a:cs typeface="Arial"/>
                <a:sym typeface="Arial"/>
              </a:rPr>
              <a:t>Hur kan ni fortsätta arbeta vidare med kosten? T ex träffas och handla samt laga mat tillsammans. Utifrån träffen skapa en receptsamling till alla spelare.</a:t>
            </a:r>
            <a:endParaRPr sz="1100" b="0" dirty="0">
              <a:solidFill>
                <a:schemeClr val="dk1"/>
              </a:solidFill>
              <a:latin typeface="Arial"/>
              <a:ea typeface="Arial"/>
              <a:cs typeface="Arial"/>
              <a:sym typeface="Arial"/>
            </a:endParaRPr>
          </a:p>
          <a:p>
            <a:pPr marL="0" indent="0">
              <a:spcBef>
                <a:spcPts val="600"/>
              </a:spcBef>
            </a:pPr>
            <a:r>
              <a:rPr lang="sv-SE" dirty="0"/>
              <a:t>Behöver ni hjälp med hur ni går vidare hör av er till utbildningsansvarig i föreningen, som kan vidareförmedla kontakt till RF-SISU Örebro län.</a:t>
            </a:r>
          </a:p>
          <a:p>
            <a:pPr marL="0" lvl="0" indent="0" algn="l" rtl="0">
              <a:lnSpc>
                <a:spcPct val="110000"/>
              </a:lnSpc>
              <a:spcBef>
                <a:spcPts val="600"/>
              </a:spcBef>
              <a:spcAft>
                <a:spcPts val="0"/>
              </a:spcAft>
              <a:buClr>
                <a:schemeClr val="dk1"/>
              </a:buClr>
              <a:buSzPts val="1100"/>
              <a:buFont typeface="Arial"/>
              <a:buNone/>
            </a:pPr>
            <a:endParaRPr dirty="0"/>
          </a:p>
          <a:p>
            <a:pPr marL="12700" lvl="1" indent="0" algn="l" rtl="0">
              <a:lnSpc>
                <a:spcPct val="110000"/>
              </a:lnSpc>
              <a:spcBef>
                <a:spcPts val="600"/>
              </a:spcBef>
              <a:spcAft>
                <a:spcPts val="0"/>
              </a:spcAft>
              <a:buClr>
                <a:srgbClr val="0065B0"/>
              </a:buClr>
              <a:buSzPts val="1400"/>
              <a:buNone/>
            </a:pPr>
            <a:endParaRPr dirty="0"/>
          </a:p>
          <a:p>
            <a:pPr marL="0" lvl="0" indent="0" algn="l" rtl="0">
              <a:lnSpc>
                <a:spcPct val="110000"/>
              </a:lnSpc>
              <a:spcBef>
                <a:spcPts val="600"/>
              </a:spcBef>
              <a:spcAft>
                <a:spcPts val="0"/>
              </a:spcAft>
              <a:buClr>
                <a:schemeClr val="dk1"/>
              </a:buClr>
              <a:buSzPts val="1100"/>
              <a:buFont typeface="Arial"/>
              <a:buNone/>
            </a:pPr>
            <a:endParaRPr dirty="0"/>
          </a:p>
        </p:txBody>
      </p:sp>
      <p:pic>
        <p:nvPicPr>
          <p:cNvPr id="60" name="Google Shape;60;g2f65e4604c5_0_88"/>
          <p:cNvPicPr preferRelativeResize="0"/>
          <p:nvPr/>
        </p:nvPicPr>
        <p:blipFill rotWithShape="1">
          <a:blip r:embed="rId4">
            <a:alphaModFix/>
          </a:blip>
          <a:srcRect/>
          <a:stretch/>
        </p:blipFill>
        <p:spPr>
          <a:xfrm>
            <a:off x="6514625" y="79860"/>
            <a:ext cx="937587" cy="879321"/>
          </a:xfrm>
          <a:prstGeom prst="rect">
            <a:avLst/>
          </a:prstGeom>
          <a:noFill/>
          <a:ln>
            <a:noFill/>
          </a:ln>
        </p:spPr>
      </p:pic>
      <p:pic>
        <p:nvPicPr>
          <p:cNvPr id="61" name="Google Shape;61;g2f65e4604c5_0_88"/>
          <p:cNvPicPr preferRelativeResize="0"/>
          <p:nvPr/>
        </p:nvPicPr>
        <p:blipFill>
          <a:blip r:embed="rId5">
            <a:alphaModFix/>
          </a:blip>
          <a:stretch>
            <a:fillRect/>
          </a:stretch>
        </p:blipFill>
        <p:spPr>
          <a:xfrm>
            <a:off x="6456111" y="1231325"/>
            <a:ext cx="1054625" cy="1054625"/>
          </a:xfrm>
          <a:prstGeom prst="rect">
            <a:avLst/>
          </a:prstGeom>
          <a:noFill/>
          <a:ln>
            <a:noFill/>
          </a:ln>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65"/>
        <p:cNvGrpSpPr/>
        <p:nvPr/>
      </p:nvGrpSpPr>
      <p:grpSpPr>
        <a:xfrm>
          <a:off x="0" y="0"/>
          <a:ext cx="0" cy="0"/>
          <a:chOff x="0" y="0"/>
          <a:chExt cx="0" cy="0"/>
        </a:xfrm>
      </p:grpSpPr>
      <p:sp>
        <p:nvSpPr>
          <p:cNvPr id="66" name="Google Shape;66;g2f65e4604c5_0_110"/>
          <p:cNvSpPr/>
          <p:nvPr/>
        </p:nvSpPr>
        <p:spPr>
          <a:xfrm>
            <a:off x="-1" y="-14240"/>
            <a:ext cx="7559700" cy="2327400"/>
          </a:xfrm>
          <a:prstGeom prst="rect">
            <a:avLst/>
          </a:prstGeom>
          <a:solidFill>
            <a:schemeClr val="dk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pic>
        <p:nvPicPr>
          <p:cNvPr id="67" name="Google Shape;67;g2f65e4604c5_0_110"/>
          <p:cNvPicPr preferRelativeResize="0"/>
          <p:nvPr/>
        </p:nvPicPr>
        <p:blipFill rotWithShape="1">
          <a:blip r:embed="rId3">
            <a:alphaModFix/>
          </a:blip>
          <a:srcRect l="45392" t="1274" r="-5157" b="20988"/>
          <a:stretch/>
        </p:blipFill>
        <p:spPr>
          <a:xfrm>
            <a:off x="-914400" y="-1019959"/>
            <a:ext cx="7352911" cy="3333012"/>
          </a:xfrm>
          <a:prstGeom prst="rect">
            <a:avLst/>
          </a:prstGeom>
          <a:noFill/>
          <a:ln>
            <a:noFill/>
          </a:ln>
        </p:spPr>
      </p:pic>
      <p:sp>
        <p:nvSpPr>
          <p:cNvPr id="68" name="Google Shape;68;g2f65e4604c5_0_110"/>
          <p:cNvSpPr txBox="1">
            <a:spLocks noGrp="1"/>
          </p:cNvSpPr>
          <p:nvPr>
            <p:ph type="ctrTitle"/>
          </p:nvPr>
        </p:nvSpPr>
        <p:spPr>
          <a:xfrm>
            <a:off x="482453" y="1692555"/>
            <a:ext cx="6060000" cy="729000"/>
          </a:xfrm>
          <a:prstGeom prst="rect">
            <a:avLst/>
          </a:prstGeom>
          <a:noFill/>
          <a:ln>
            <a:noFill/>
          </a:ln>
        </p:spPr>
        <p:txBody>
          <a:bodyPr spcFirstLastPara="1" wrap="square" lIns="0" tIns="0" rIns="0" bIns="0" anchor="t" anchorCtr="0">
            <a:noAutofit/>
          </a:bodyPr>
          <a:lstStyle/>
          <a:p>
            <a:pPr marL="0" lvl="0" indent="0" algn="l" rtl="0">
              <a:lnSpc>
                <a:spcPct val="90000"/>
              </a:lnSpc>
              <a:spcBef>
                <a:spcPts val="0"/>
              </a:spcBef>
              <a:spcAft>
                <a:spcPts val="0"/>
              </a:spcAft>
              <a:buClr>
                <a:schemeClr val="lt1"/>
              </a:buClr>
              <a:buSzPts val="3400"/>
              <a:buFont typeface="Arial Black"/>
              <a:buNone/>
            </a:pPr>
            <a:r>
              <a:rPr lang="sv-SE"/>
              <a:t>TRÄNING</a:t>
            </a:r>
            <a:endParaRPr>
              <a:solidFill>
                <a:schemeClr val="lt1"/>
              </a:solidFill>
            </a:endParaRPr>
          </a:p>
        </p:txBody>
      </p:sp>
      <p:sp>
        <p:nvSpPr>
          <p:cNvPr id="69" name="Google Shape;69;g2f65e4604c5_0_110"/>
          <p:cNvSpPr txBox="1">
            <a:spLocks noGrp="1"/>
          </p:cNvSpPr>
          <p:nvPr>
            <p:ph type="body" idx="3"/>
          </p:nvPr>
        </p:nvSpPr>
        <p:spPr>
          <a:xfrm>
            <a:off x="482453" y="1444086"/>
            <a:ext cx="4024200" cy="358200"/>
          </a:xfrm>
          <a:prstGeom prst="rect">
            <a:avLst/>
          </a:prstGeom>
          <a:noFill/>
          <a:ln>
            <a:noFill/>
          </a:ln>
        </p:spPr>
        <p:txBody>
          <a:bodyPr spcFirstLastPara="1" wrap="square" lIns="0" tIns="0" rIns="0" bIns="0" anchor="t" anchorCtr="0">
            <a:noAutofit/>
          </a:bodyPr>
          <a:lstStyle/>
          <a:p>
            <a:pPr marL="0" lvl="0" indent="0" algn="l" rtl="0">
              <a:lnSpc>
                <a:spcPct val="90000"/>
              </a:lnSpc>
              <a:spcBef>
                <a:spcPts val="0"/>
              </a:spcBef>
              <a:spcAft>
                <a:spcPts val="0"/>
              </a:spcAft>
              <a:buClr>
                <a:schemeClr val="lt1"/>
              </a:buClr>
              <a:buSzPts val="1100"/>
              <a:buFont typeface="Arial"/>
              <a:buNone/>
            </a:pPr>
            <a:r>
              <a:rPr lang="sv-SE">
                <a:solidFill>
                  <a:schemeClr val="lt1"/>
                </a:solidFill>
              </a:rPr>
              <a:t>LÄRGRUPPSPLAN</a:t>
            </a:r>
            <a:r>
              <a:rPr lang="sv-SE"/>
              <a:t> INDIVIDUELLT ANSVAR #3</a:t>
            </a:r>
            <a:endParaRPr/>
          </a:p>
        </p:txBody>
      </p:sp>
      <p:sp>
        <p:nvSpPr>
          <p:cNvPr id="70" name="Google Shape;70;g2f65e4604c5_0_110"/>
          <p:cNvSpPr txBox="1">
            <a:spLocks noGrp="1"/>
          </p:cNvSpPr>
          <p:nvPr>
            <p:ph type="body" idx="1"/>
          </p:nvPr>
        </p:nvSpPr>
        <p:spPr>
          <a:xfrm>
            <a:off x="429421" y="2712383"/>
            <a:ext cx="6165900" cy="5612400"/>
          </a:xfrm>
          <a:prstGeom prst="rect">
            <a:avLst/>
          </a:prstGeom>
          <a:noFill/>
          <a:ln>
            <a:noFill/>
          </a:ln>
        </p:spPr>
        <p:txBody>
          <a:bodyPr spcFirstLastPara="1" wrap="square" lIns="0" tIns="0" rIns="0" bIns="0" anchor="t" anchorCtr="0">
            <a:noAutofit/>
          </a:bodyPr>
          <a:lstStyle/>
          <a:p>
            <a:pPr marL="0" lvl="1" indent="0" algn="l" rtl="0">
              <a:lnSpc>
                <a:spcPct val="110000"/>
              </a:lnSpc>
              <a:spcBef>
                <a:spcPts val="0"/>
              </a:spcBef>
              <a:spcAft>
                <a:spcPts val="0"/>
              </a:spcAft>
              <a:buClr>
                <a:schemeClr val="dk1"/>
              </a:buClr>
              <a:buSzPts val="1200"/>
              <a:buNone/>
            </a:pPr>
            <a:r>
              <a:rPr lang="sv-SE" sz="1100" b="0" dirty="0">
                <a:solidFill>
                  <a:schemeClr val="dk1"/>
                </a:solidFill>
              </a:rPr>
              <a:t>Material: Bildskärm med ljud och möjlighet att kunna ta noteringar </a:t>
            </a:r>
            <a:endParaRPr sz="1100" b="0" dirty="0">
              <a:solidFill>
                <a:schemeClr val="dk1"/>
              </a:solidFill>
            </a:endParaRPr>
          </a:p>
          <a:p>
            <a:pPr marL="0" lvl="1" indent="0" algn="l" rtl="0">
              <a:lnSpc>
                <a:spcPct val="110000"/>
              </a:lnSpc>
              <a:spcBef>
                <a:spcPts val="0"/>
              </a:spcBef>
              <a:spcAft>
                <a:spcPts val="0"/>
              </a:spcAft>
              <a:buClr>
                <a:schemeClr val="dk1"/>
              </a:buClr>
              <a:buSzPts val="1200"/>
              <a:buNone/>
            </a:pPr>
            <a:endParaRPr sz="1100" b="0" dirty="0">
              <a:solidFill>
                <a:schemeClr val="dk1"/>
              </a:solidFill>
              <a:latin typeface="Arial"/>
              <a:ea typeface="Arial"/>
              <a:cs typeface="Arial"/>
              <a:sym typeface="Arial"/>
            </a:endParaRPr>
          </a:p>
          <a:p>
            <a:pPr marL="0" lvl="1" indent="0" algn="l" rtl="0">
              <a:lnSpc>
                <a:spcPct val="110000"/>
              </a:lnSpc>
              <a:spcBef>
                <a:spcPts val="0"/>
              </a:spcBef>
              <a:spcAft>
                <a:spcPts val="0"/>
              </a:spcAft>
              <a:buClr>
                <a:schemeClr val="dk1"/>
              </a:buClr>
              <a:buSzPts val="1200"/>
              <a:buNone/>
            </a:pPr>
            <a:r>
              <a:rPr lang="sv-SE" dirty="0">
                <a:solidFill>
                  <a:srgbClr val="0065B0"/>
                </a:solidFill>
              </a:rPr>
              <a:t>Information </a:t>
            </a:r>
            <a:endParaRPr dirty="0">
              <a:solidFill>
                <a:srgbClr val="0065B0"/>
              </a:solidFill>
            </a:endParaRPr>
          </a:p>
          <a:p>
            <a:pPr marL="0" lvl="1" indent="0" algn="l" rtl="0">
              <a:lnSpc>
                <a:spcPct val="110000"/>
              </a:lnSpc>
              <a:spcBef>
                <a:spcPts val="0"/>
              </a:spcBef>
              <a:spcAft>
                <a:spcPts val="0"/>
              </a:spcAft>
              <a:buClr>
                <a:schemeClr val="dk1"/>
              </a:buClr>
              <a:buSzPts val="1200"/>
              <a:buNone/>
            </a:pPr>
            <a:r>
              <a:rPr lang="sv-SE" sz="1100" b="0" dirty="0">
                <a:solidFill>
                  <a:schemeClr val="dk1"/>
                </a:solidFill>
              </a:rPr>
              <a:t>Prestationstriangel – Vila, mat och träning är grunden för en god prestation. </a:t>
            </a:r>
            <a:endParaRPr sz="1100" b="0" dirty="0">
              <a:solidFill>
                <a:schemeClr val="dk1"/>
              </a:solidFill>
            </a:endParaRPr>
          </a:p>
          <a:p>
            <a:pPr marL="0" lvl="1" indent="0" algn="l" rtl="0">
              <a:lnSpc>
                <a:spcPct val="110000"/>
              </a:lnSpc>
              <a:spcBef>
                <a:spcPts val="0"/>
              </a:spcBef>
              <a:spcAft>
                <a:spcPts val="0"/>
              </a:spcAft>
              <a:buClr>
                <a:schemeClr val="dk1"/>
              </a:buClr>
              <a:buSzPts val="1200"/>
              <a:buNone/>
            </a:pPr>
            <a:r>
              <a:rPr lang="sv-SE" sz="1100" b="0" dirty="0">
                <a:solidFill>
                  <a:schemeClr val="dk1"/>
                </a:solidFill>
                <a:latin typeface="Arial"/>
                <a:ea typeface="Arial"/>
                <a:cs typeface="Arial"/>
                <a:sym typeface="Arial"/>
              </a:rPr>
              <a:t>Hur man äter när man tränar påverkar resultatet. Att få i sig rätt energi vid rätt tillfälle ger bättre tränings resultat. Fel mat vid fel tillfälle kan ödelägga många timmars träning. Delfaktorerna äta, träna och återhämtning genom vila/sömn måste ses som en enhet som tillsammans påverkar prestationsförmågan. Sambandet kan förklaras med hjälp av prestationstriangeln, vilken skall ses som en liksidig triangel som man själv kan påverka. Detta innebär att om en sida ändras måste också de andra två ändras. Läs mer om detta i boken ”Bra mat för unga idrottare” som finns tillgängligt hos din verksamhetutvecklare. </a:t>
            </a:r>
            <a:endParaRPr sz="1100" b="0" dirty="0">
              <a:solidFill>
                <a:schemeClr val="dk1"/>
              </a:solidFill>
              <a:latin typeface="Arial"/>
              <a:ea typeface="Arial"/>
              <a:cs typeface="Arial"/>
              <a:sym typeface="Arial"/>
            </a:endParaRPr>
          </a:p>
          <a:p>
            <a:pPr marL="0" lvl="1" indent="0" algn="l" rtl="0">
              <a:lnSpc>
                <a:spcPct val="110000"/>
              </a:lnSpc>
              <a:spcBef>
                <a:spcPts val="0"/>
              </a:spcBef>
              <a:spcAft>
                <a:spcPts val="0"/>
              </a:spcAft>
              <a:buClr>
                <a:schemeClr val="dk1"/>
              </a:buClr>
              <a:buSzPts val="1200"/>
              <a:buNone/>
            </a:pPr>
            <a:endParaRPr sz="1100" b="0" dirty="0">
              <a:solidFill>
                <a:schemeClr val="dk1"/>
              </a:solidFill>
              <a:latin typeface="Arial"/>
              <a:ea typeface="Arial"/>
              <a:cs typeface="Arial"/>
              <a:sym typeface="Arial"/>
            </a:endParaRPr>
          </a:p>
          <a:p>
            <a:pPr marL="0" lvl="1" indent="0" algn="l" rtl="0">
              <a:lnSpc>
                <a:spcPct val="110000"/>
              </a:lnSpc>
              <a:spcBef>
                <a:spcPts val="0"/>
              </a:spcBef>
              <a:spcAft>
                <a:spcPts val="0"/>
              </a:spcAft>
              <a:buClr>
                <a:schemeClr val="dk1"/>
              </a:buClr>
              <a:buSzPts val="1200"/>
              <a:buNone/>
            </a:pPr>
            <a:r>
              <a:rPr lang="sv-SE" dirty="0">
                <a:solidFill>
                  <a:srgbClr val="0065B0"/>
                </a:solidFill>
              </a:rPr>
              <a:t>Inledning </a:t>
            </a:r>
            <a:endParaRPr dirty="0">
              <a:solidFill>
                <a:srgbClr val="0065B0"/>
              </a:solidFill>
            </a:endParaRPr>
          </a:p>
          <a:p>
            <a:pPr marL="0" lvl="1" indent="0" algn="l" rtl="0">
              <a:lnSpc>
                <a:spcPct val="110000"/>
              </a:lnSpc>
              <a:spcBef>
                <a:spcPts val="0"/>
              </a:spcBef>
              <a:spcAft>
                <a:spcPts val="0"/>
              </a:spcAft>
              <a:buClr>
                <a:schemeClr val="dk1"/>
              </a:buClr>
              <a:buSzPts val="1200"/>
              <a:buNone/>
            </a:pPr>
            <a:r>
              <a:rPr lang="sv-SE" sz="1100" b="0" dirty="0">
                <a:solidFill>
                  <a:schemeClr val="dk1"/>
                </a:solidFill>
                <a:latin typeface="Arial"/>
                <a:ea typeface="Arial"/>
                <a:cs typeface="Arial"/>
                <a:sym typeface="Arial"/>
              </a:rPr>
              <a:t>Börja med att se filmen kring rörelseförståelse (2 min lång). </a:t>
            </a:r>
            <a:endParaRPr sz="1100" b="0" dirty="0">
              <a:solidFill>
                <a:schemeClr val="dk1"/>
              </a:solidFill>
              <a:latin typeface="Arial"/>
              <a:ea typeface="Arial"/>
              <a:cs typeface="Arial"/>
              <a:sym typeface="Arial"/>
            </a:endParaRPr>
          </a:p>
          <a:p>
            <a:pPr marL="0" lvl="1" indent="0" algn="l" rtl="0">
              <a:lnSpc>
                <a:spcPct val="110000"/>
              </a:lnSpc>
              <a:spcBef>
                <a:spcPts val="0"/>
              </a:spcBef>
              <a:spcAft>
                <a:spcPts val="0"/>
              </a:spcAft>
              <a:buClr>
                <a:schemeClr val="dk1"/>
              </a:buClr>
              <a:buSzPts val="1200"/>
              <a:buNone/>
            </a:pPr>
            <a:r>
              <a:rPr lang="sv-SE" sz="1100" b="0" dirty="0">
                <a:solidFill>
                  <a:schemeClr val="dk1"/>
                </a:solidFill>
                <a:latin typeface="Arial"/>
                <a:ea typeface="Arial"/>
                <a:cs typeface="Arial"/>
                <a:sym typeface="Arial"/>
              </a:rPr>
              <a:t>Film: </a:t>
            </a:r>
            <a:r>
              <a:rPr lang="sv-SE" sz="1100" b="0" u="sng" dirty="0">
                <a:solidFill>
                  <a:schemeClr val="hlink"/>
                </a:solidFill>
                <a:latin typeface="Arial"/>
                <a:ea typeface="Arial"/>
                <a:cs typeface="Arial"/>
                <a:sym typeface="Arial"/>
                <a:hlinkClick r:id="rId4"/>
              </a:rPr>
              <a:t>https://www.youtube.com/watch?v=y3N-N4Z2rBI </a:t>
            </a:r>
            <a:endParaRPr sz="1100" b="0" dirty="0">
              <a:solidFill>
                <a:schemeClr val="dk1"/>
              </a:solidFill>
              <a:latin typeface="Arial"/>
              <a:ea typeface="Arial"/>
              <a:cs typeface="Arial"/>
              <a:sym typeface="Arial"/>
            </a:endParaRPr>
          </a:p>
          <a:p>
            <a:pPr marL="0" lvl="1" indent="0" algn="l" rtl="0">
              <a:lnSpc>
                <a:spcPct val="110000"/>
              </a:lnSpc>
              <a:spcBef>
                <a:spcPts val="0"/>
              </a:spcBef>
              <a:spcAft>
                <a:spcPts val="0"/>
              </a:spcAft>
              <a:buClr>
                <a:schemeClr val="dk1"/>
              </a:buClr>
              <a:buSzPts val="1200"/>
              <a:buNone/>
            </a:pPr>
            <a:endParaRPr sz="1100" b="0" dirty="0">
              <a:solidFill>
                <a:schemeClr val="dk1"/>
              </a:solidFill>
              <a:latin typeface="Arial"/>
              <a:ea typeface="Arial"/>
              <a:cs typeface="Arial"/>
              <a:sym typeface="Arial"/>
            </a:endParaRPr>
          </a:p>
          <a:p>
            <a:pPr marL="0" lvl="1" indent="0" algn="l" rtl="0">
              <a:lnSpc>
                <a:spcPct val="110000"/>
              </a:lnSpc>
              <a:spcBef>
                <a:spcPts val="0"/>
              </a:spcBef>
              <a:spcAft>
                <a:spcPts val="0"/>
              </a:spcAft>
              <a:buClr>
                <a:schemeClr val="dk1"/>
              </a:buClr>
              <a:buSzPts val="1200"/>
              <a:buNone/>
            </a:pPr>
            <a:r>
              <a:rPr lang="sv-SE" dirty="0">
                <a:solidFill>
                  <a:srgbClr val="0065B0"/>
                </a:solidFill>
              </a:rPr>
              <a:t>Frågeställning </a:t>
            </a:r>
            <a:endParaRPr dirty="0">
              <a:solidFill>
                <a:srgbClr val="0065B0"/>
              </a:solidFill>
            </a:endParaRPr>
          </a:p>
          <a:p>
            <a:pPr marL="0" lvl="1" indent="0" algn="l" rtl="0">
              <a:lnSpc>
                <a:spcPct val="110000"/>
              </a:lnSpc>
              <a:spcBef>
                <a:spcPts val="0"/>
              </a:spcBef>
              <a:spcAft>
                <a:spcPts val="0"/>
              </a:spcAft>
              <a:buClr>
                <a:schemeClr val="dk1"/>
              </a:buClr>
              <a:buSzPts val="1200"/>
              <a:buNone/>
            </a:pPr>
            <a:r>
              <a:rPr lang="sv-SE" sz="1100" b="0" dirty="0">
                <a:solidFill>
                  <a:schemeClr val="dk1"/>
                </a:solidFill>
                <a:latin typeface="Arial"/>
                <a:ea typeface="Arial"/>
                <a:cs typeface="Arial"/>
                <a:sym typeface="Arial"/>
              </a:rPr>
              <a:t>Diskutera i små grupper tillsammans med en ledare och prata kring, </a:t>
            </a:r>
            <a:endParaRPr sz="1100" b="0" dirty="0">
              <a:solidFill>
                <a:schemeClr val="dk1"/>
              </a:solidFill>
              <a:latin typeface="Arial"/>
              <a:ea typeface="Arial"/>
              <a:cs typeface="Arial"/>
              <a:sym typeface="Arial"/>
            </a:endParaRPr>
          </a:p>
          <a:p>
            <a:pPr marL="0" lvl="1" indent="0" algn="l" rtl="0">
              <a:lnSpc>
                <a:spcPct val="110000"/>
              </a:lnSpc>
              <a:spcBef>
                <a:spcPts val="0"/>
              </a:spcBef>
              <a:spcAft>
                <a:spcPts val="0"/>
              </a:spcAft>
              <a:buClr>
                <a:schemeClr val="dk1"/>
              </a:buClr>
              <a:buSzPts val="1200"/>
              <a:buNone/>
            </a:pPr>
            <a:r>
              <a:rPr lang="sv-SE" sz="1100" b="0" dirty="0">
                <a:solidFill>
                  <a:schemeClr val="dk1"/>
                </a:solidFill>
                <a:latin typeface="Arial"/>
                <a:ea typeface="Arial"/>
                <a:cs typeface="Arial"/>
                <a:sym typeface="Arial"/>
              </a:rPr>
              <a:t>▪ Varför är det viktigt at röra på sig? </a:t>
            </a:r>
            <a:endParaRPr sz="1100" b="0" dirty="0">
              <a:solidFill>
                <a:schemeClr val="dk1"/>
              </a:solidFill>
              <a:latin typeface="Arial"/>
              <a:ea typeface="Arial"/>
              <a:cs typeface="Arial"/>
              <a:sym typeface="Arial"/>
            </a:endParaRPr>
          </a:p>
          <a:p>
            <a:pPr marL="0" lvl="1" indent="0" algn="l" rtl="0">
              <a:lnSpc>
                <a:spcPct val="110000"/>
              </a:lnSpc>
              <a:spcBef>
                <a:spcPts val="0"/>
              </a:spcBef>
              <a:spcAft>
                <a:spcPts val="0"/>
              </a:spcAft>
              <a:buClr>
                <a:schemeClr val="dk1"/>
              </a:buClr>
              <a:buSzPts val="1200"/>
              <a:buNone/>
            </a:pPr>
            <a:r>
              <a:rPr lang="sv-SE" sz="1100" b="0" dirty="0">
                <a:solidFill>
                  <a:schemeClr val="dk1"/>
                </a:solidFill>
                <a:latin typeface="Arial"/>
                <a:ea typeface="Arial"/>
                <a:cs typeface="Arial"/>
                <a:sym typeface="Arial"/>
              </a:rPr>
              <a:t>▪ Vad kan du göra för att röra på dig mer? </a:t>
            </a:r>
            <a:endParaRPr sz="1100" b="0" dirty="0">
              <a:solidFill>
                <a:schemeClr val="dk1"/>
              </a:solidFill>
              <a:latin typeface="Arial"/>
              <a:ea typeface="Arial"/>
              <a:cs typeface="Arial"/>
              <a:sym typeface="Arial"/>
            </a:endParaRPr>
          </a:p>
          <a:p>
            <a:pPr marL="0" lvl="1" indent="0" algn="l" rtl="0">
              <a:lnSpc>
                <a:spcPct val="110000"/>
              </a:lnSpc>
              <a:spcBef>
                <a:spcPts val="0"/>
              </a:spcBef>
              <a:spcAft>
                <a:spcPts val="0"/>
              </a:spcAft>
              <a:buClr>
                <a:schemeClr val="dk1"/>
              </a:buClr>
              <a:buSzPts val="1200"/>
              <a:buNone/>
            </a:pPr>
            <a:r>
              <a:rPr lang="sv-SE" sz="1100" b="0" dirty="0">
                <a:solidFill>
                  <a:schemeClr val="dk1"/>
                </a:solidFill>
                <a:latin typeface="Arial"/>
                <a:ea typeface="Arial"/>
                <a:cs typeface="Arial"/>
                <a:sym typeface="Arial"/>
              </a:rPr>
              <a:t>▪ Hur skulle du kunna träna annorlunda för att lära dig flera olika rörelser? </a:t>
            </a:r>
            <a:endParaRPr sz="1100" b="0" dirty="0">
              <a:solidFill>
                <a:schemeClr val="dk1"/>
              </a:solidFill>
              <a:latin typeface="Arial"/>
              <a:ea typeface="Arial"/>
              <a:cs typeface="Arial"/>
              <a:sym typeface="Arial"/>
            </a:endParaRPr>
          </a:p>
          <a:p>
            <a:pPr marL="0" lvl="1" indent="0" algn="l" rtl="0">
              <a:lnSpc>
                <a:spcPct val="110000"/>
              </a:lnSpc>
              <a:spcBef>
                <a:spcPts val="0"/>
              </a:spcBef>
              <a:spcAft>
                <a:spcPts val="0"/>
              </a:spcAft>
              <a:buClr>
                <a:schemeClr val="dk1"/>
              </a:buClr>
              <a:buSzPts val="1200"/>
              <a:buNone/>
            </a:pPr>
            <a:r>
              <a:rPr lang="sv-SE" sz="1100" b="0" dirty="0">
                <a:solidFill>
                  <a:schemeClr val="dk1"/>
                </a:solidFill>
                <a:latin typeface="Arial"/>
                <a:ea typeface="Arial"/>
                <a:cs typeface="Arial"/>
                <a:sym typeface="Arial"/>
              </a:rPr>
              <a:t>▪ Varför är det bra att kunna göra flera olika rörelser?</a:t>
            </a:r>
            <a:endParaRPr sz="1100" b="0" dirty="0">
              <a:solidFill>
                <a:schemeClr val="dk1"/>
              </a:solidFill>
              <a:latin typeface="Arial"/>
              <a:ea typeface="Arial"/>
              <a:cs typeface="Arial"/>
              <a:sym typeface="Arial"/>
            </a:endParaRPr>
          </a:p>
          <a:p>
            <a:pPr marL="0" lvl="1" indent="0" algn="l" rtl="0">
              <a:lnSpc>
                <a:spcPct val="110000"/>
              </a:lnSpc>
              <a:spcBef>
                <a:spcPts val="0"/>
              </a:spcBef>
              <a:spcAft>
                <a:spcPts val="0"/>
              </a:spcAft>
              <a:buClr>
                <a:schemeClr val="dk1"/>
              </a:buClr>
              <a:buSzPts val="1200"/>
              <a:buNone/>
            </a:pPr>
            <a:endParaRPr sz="1100" b="0" dirty="0">
              <a:solidFill>
                <a:schemeClr val="dk1"/>
              </a:solidFill>
              <a:latin typeface="Arial"/>
              <a:ea typeface="Arial"/>
              <a:cs typeface="Arial"/>
              <a:sym typeface="Arial"/>
            </a:endParaRPr>
          </a:p>
          <a:p>
            <a:pPr marL="0" lvl="1" indent="0" algn="l" rtl="0">
              <a:lnSpc>
                <a:spcPct val="110000"/>
              </a:lnSpc>
              <a:spcBef>
                <a:spcPts val="0"/>
              </a:spcBef>
              <a:spcAft>
                <a:spcPts val="0"/>
              </a:spcAft>
              <a:buClr>
                <a:schemeClr val="dk1"/>
              </a:buClr>
              <a:buSzPts val="1200"/>
              <a:buNone/>
            </a:pPr>
            <a:r>
              <a:rPr lang="sv-SE" dirty="0">
                <a:solidFill>
                  <a:srgbClr val="0065B0"/>
                </a:solidFill>
              </a:rPr>
              <a:t>Avslut </a:t>
            </a:r>
            <a:endParaRPr dirty="0">
              <a:solidFill>
                <a:srgbClr val="0065B0"/>
              </a:solidFill>
            </a:endParaRPr>
          </a:p>
          <a:p>
            <a:pPr marL="0" lvl="1" indent="0" algn="l" rtl="0">
              <a:lnSpc>
                <a:spcPct val="110000"/>
              </a:lnSpc>
              <a:spcBef>
                <a:spcPts val="0"/>
              </a:spcBef>
              <a:spcAft>
                <a:spcPts val="0"/>
              </a:spcAft>
              <a:buClr>
                <a:schemeClr val="dk1"/>
              </a:buClr>
              <a:buSzPts val="1200"/>
              <a:buNone/>
            </a:pPr>
            <a:r>
              <a:rPr lang="sv-SE" sz="1100" b="0" dirty="0">
                <a:solidFill>
                  <a:schemeClr val="dk1"/>
                </a:solidFill>
                <a:latin typeface="Arial"/>
                <a:ea typeface="Arial"/>
                <a:cs typeface="Arial"/>
                <a:sym typeface="Arial"/>
              </a:rPr>
              <a:t>Avsluta med att samla deltagarna och diskutera vad grupperna kom fram till. Uppföljning Alla deltagarna som uppgift att förbättra en sak i sin träning, det får gärna vara något som det annars inte gör och något som de behöver utveckla. </a:t>
            </a:r>
            <a:endParaRPr sz="1100" b="0" dirty="0">
              <a:solidFill>
                <a:schemeClr val="dk1"/>
              </a:solidFill>
              <a:latin typeface="Arial"/>
              <a:ea typeface="Arial"/>
              <a:cs typeface="Arial"/>
              <a:sym typeface="Arial"/>
            </a:endParaRPr>
          </a:p>
          <a:p>
            <a:pPr marL="0" lvl="1" indent="0" algn="l" rtl="0">
              <a:lnSpc>
                <a:spcPct val="110000"/>
              </a:lnSpc>
              <a:spcBef>
                <a:spcPts val="0"/>
              </a:spcBef>
              <a:spcAft>
                <a:spcPts val="0"/>
              </a:spcAft>
              <a:buClr>
                <a:schemeClr val="dk1"/>
              </a:buClr>
              <a:buSzPts val="1200"/>
              <a:buNone/>
            </a:pPr>
            <a:endParaRPr sz="1100" b="0" dirty="0">
              <a:solidFill>
                <a:schemeClr val="dk1"/>
              </a:solidFill>
              <a:latin typeface="Arial"/>
              <a:ea typeface="Arial"/>
              <a:cs typeface="Arial"/>
              <a:sym typeface="Arial"/>
            </a:endParaRPr>
          </a:p>
          <a:p>
            <a:pPr marL="0" lvl="1" indent="0" algn="l" rtl="0">
              <a:lnSpc>
                <a:spcPct val="110000"/>
              </a:lnSpc>
              <a:spcBef>
                <a:spcPts val="0"/>
              </a:spcBef>
              <a:spcAft>
                <a:spcPts val="0"/>
              </a:spcAft>
              <a:buClr>
                <a:schemeClr val="dk1"/>
              </a:buClr>
              <a:buSzPts val="1200"/>
              <a:buNone/>
            </a:pPr>
            <a:r>
              <a:rPr lang="sv-SE" dirty="0">
                <a:solidFill>
                  <a:schemeClr val="dk1"/>
                </a:solidFill>
              </a:rPr>
              <a:t>Fördjupning för ledare </a:t>
            </a:r>
            <a:endParaRPr dirty="0">
              <a:solidFill>
                <a:schemeClr val="dk1"/>
              </a:solidFill>
            </a:endParaRPr>
          </a:p>
          <a:p>
            <a:pPr marL="0" lvl="1" indent="0" algn="l" rtl="0">
              <a:lnSpc>
                <a:spcPct val="110000"/>
              </a:lnSpc>
              <a:spcBef>
                <a:spcPts val="0"/>
              </a:spcBef>
              <a:spcAft>
                <a:spcPts val="0"/>
              </a:spcAft>
              <a:buClr>
                <a:schemeClr val="dk1"/>
              </a:buClr>
              <a:buSzPts val="1200"/>
              <a:buNone/>
            </a:pPr>
            <a:r>
              <a:rPr lang="sv-SE" sz="1100" b="0" dirty="0">
                <a:solidFill>
                  <a:schemeClr val="dk1"/>
                </a:solidFill>
              </a:rPr>
              <a:t>Introduktion till rörelseförståelse - </a:t>
            </a:r>
            <a:r>
              <a:rPr lang="sv-SE" sz="1100" b="0" u="sng" dirty="0">
                <a:solidFill>
                  <a:schemeClr val="hlink"/>
                </a:solidFill>
                <a:latin typeface="Arial"/>
                <a:ea typeface="Arial"/>
                <a:cs typeface="Arial"/>
                <a:sym typeface="Arial"/>
                <a:hlinkClick r:id="rId5"/>
              </a:rPr>
              <a:t>https://www.rf.se/RFarbetarmed/Strategi2025/introduktiontillrorelseforstaelse </a:t>
            </a:r>
            <a:endParaRPr sz="1100" b="0" dirty="0">
              <a:solidFill>
                <a:schemeClr val="dk1"/>
              </a:solidFill>
              <a:latin typeface="Arial"/>
              <a:ea typeface="Arial"/>
              <a:cs typeface="Arial"/>
              <a:sym typeface="Arial"/>
            </a:endParaRPr>
          </a:p>
          <a:p>
            <a:pPr marL="0" lvl="1" indent="0" algn="l" rtl="0">
              <a:lnSpc>
                <a:spcPct val="110000"/>
              </a:lnSpc>
              <a:spcBef>
                <a:spcPts val="0"/>
              </a:spcBef>
              <a:spcAft>
                <a:spcPts val="0"/>
              </a:spcAft>
              <a:buClr>
                <a:schemeClr val="dk1"/>
              </a:buClr>
              <a:buSzPts val="1200"/>
              <a:buNone/>
            </a:pPr>
            <a:endParaRPr sz="1100" b="0" dirty="0">
              <a:solidFill>
                <a:schemeClr val="dk1"/>
              </a:solidFill>
              <a:latin typeface="Arial"/>
              <a:ea typeface="Arial"/>
              <a:cs typeface="Arial"/>
              <a:sym typeface="Arial"/>
            </a:endParaRPr>
          </a:p>
          <a:p>
            <a:pPr marL="0" lvl="1" indent="0" algn="l" rtl="0">
              <a:lnSpc>
                <a:spcPct val="110000"/>
              </a:lnSpc>
              <a:spcBef>
                <a:spcPts val="0"/>
              </a:spcBef>
              <a:spcAft>
                <a:spcPts val="0"/>
              </a:spcAft>
              <a:buClr>
                <a:schemeClr val="dk1"/>
              </a:buClr>
              <a:buSzPts val="1200"/>
              <a:buNone/>
            </a:pPr>
            <a:r>
              <a:rPr lang="sv-SE" sz="1100" b="0" dirty="0">
                <a:solidFill>
                  <a:schemeClr val="dk1"/>
                </a:solidFill>
              </a:rPr>
              <a:t>En ny syn på träning och tävling–med rörelseförståelse som grund </a:t>
            </a:r>
            <a:r>
              <a:rPr lang="sv-SE" sz="1100" b="0" u="sng" dirty="0">
                <a:solidFill>
                  <a:schemeClr val="hlink"/>
                </a:solidFill>
                <a:latin typeface="Arial"/>
                <a:ea typeface="Arial"/>
                <a:cs typeface="Arial"/>
                <a:sym typeface="Arial"/>
                <a:hlinkClick r:id="rId6"/>
              </a:rPr>
              <a:t>https://www.rf.se/contentassets/1f7d94345900413b9e9a776aa041f29d/folder_a5_rorelseforstaelse _webb.pdf </a:t>
            </a:r>
            <a:endParaRPr sz="1100" b="0" dirty="0">
              <a:solidFill>
                <a:schemeClr val="dk1"/>
              </a:solidFill>
              <a:latin typeface="Arial"/>
              <a:ea typeface="Arial"/>
              <a:cs typeface="Arial"/>
              <a:sym typeface="Arial"/>
            </a:endParaRPr>
          </a:p>
          <a:p>
            <a:pPr marL="0" lvl="1" indent="0" algn="l" rtl="0">
              <a:lnSpc>
                <a:spcPct val="110000"/>
              </a:lnSpc>
              <a:spcBef>
                <a:spcPts val="0"/>
              </a:spcBef>
              <a:spcAft>
                <a:spcPts val="0"/>
              </a:spcAft>
              <a:buClr>
                <a:schemeClr val="dk1"/>
              </a:buClr>
              <a:buSzPts val="1200"/>
              <a:buNone/>
            </a:pPr>
            <a:endParaRPr sz="1100" b="0" dirty="0">
              <a:solidFill>
                <a:schemeClr val="dk1"/>
              </a:solidFill>
              <a:latin typeface="Arial"/>
              <a:ea typeface="Arial"/>
              <a:cs typeface="Arial"/>
              <a:sym typeface="Arial"/>
            </a:endParaRPr>
          </a:p>
          <a:p>
            <a:pPr marL="0" lvl="0" indent="0" algn="l" rtl="0">
              <a:lnSpc>
                <a:spcPct val="110000"/>
              </a:lnSpc>
              <a:spcBef>
                <a:spcPts val="600"/>
              </a:spcBef>
              <a:spcAft>
                <a:spcPts val="0"/>
              </a:spcAft>
              <a:buClr>
                <a:schemeClr val="dk1"/>
              </a:buClr>
              <a:buSzPts val="1100"/>
              <a:buFont typeface="Arial"/>
              <a:buNone/>
            </a:pPr>
            <a:r>
              <a:rPr lang="sv-SE" dirty="0"/>
              <a:t>Behöver ni hjälp med hur ni går vidare hör av er till utbildningsansvarig i föreningen, som kan vidareförmedla kontakt till RF-SISU Örebro län</a:t>
            </a:r>
          </a:p>
          <a:p>
            <a:pPr marL="12700" lvl="1" indent="0" algn="l" rtl="0">
              <a:lnSpc>
                <a:spcPct val="110000"/>
              </a:lnSpc>
              <a:spcBef>
                <a:spcPts val="600"/>
              </a:spcBef>
              <a:spcAft>
                <a:spcPts val="0"/>
              </a:spcAft>
              <a:buClr>
                <a:srgbClr val="0065B0"/>
              </a:buClr>
              <a:buSzPts val="1400"/>
              <a:buNone/>
            </a:pPr>
            <a:endParaRPr dirty="0"/>
          </a:p>
          <a:p>
            <a:pPr marL="0" lvl="0" indent="0" algn="l" rtl="0">
              <a:lnSpc>
                <a:spcPct val="110000"/>
              </a:lnSpc>
              <a:spcBef>
                <a:spcPts val="600"/>
              </a:spcBef>
              <a:spcAft>
                <a:spcPts val="0"/>
              </a:spcAft>
              <a:buClr>
                <a:schemeClr val="dk1"/>
              </a:buClr>
              <a:buSzPts val="1100"/>
              <a:buFont typeface="Arial"/>
              <a:buNone/>
            </a:pPr>
            <a:endParaRPr dirty="0"/>
          </a:p>
        </p:txBody>
      </p:sp>
      <p:pic>
        <p:nvPicPr>
          <p:cNvPr id="71" name="Google Shape;71;g2f65e4604c5_0_110"/>
          <p:cNvPicPr preferRelativeResize="0"/>
          <p:nvPr/>
        </p:nvPicPr>
        <p:blipFill rotWithShape="1">
          <a:blip r:embed="rId7">
            <a:alphaModFix/>
          </a:blip>
          <a:srcRect/>
          <a:stretch/>
        </p:blipFill>
        <p:spPr>
          <a:xfrm>
            <a:off x="6514625" y="79860"/>
            <a:ext cx="937587" cy="879321"/>
          </a:xfrm>
          <a:prstGeom prst="rect">
            <a:avLst/>
          </a:prstGeom>
          <a:noFill/>
          <a:ln>
            <a:noFill/>
          </a:ln>
        </p:spPr>
      </p:pic>
      <p:pic>
        <p:nvPicPr>
          <p:cNvPr id="72" name="Google Shape;72;g2f65e4604c5_0_110"/>
          <p:cNvPicPr preferRelativeResize="0"/>
          <p:nvPr/>
        </p:nvPicPr>
        <p:blipFill>
          <a:blip r:embed="rId8">
            <a:alphaModFix/>
          </a:blip>
          <a:stretch>
            <a:fillRect/>
          </a:stretch>
        </p:blipFill>
        <p:spPr>
          <a:xfrm>
            <a:off x="6456111" y="1231325"/>
            <a:ext cx="1054625" cy="1054625"/>
          </a:xfrm>
          <a:prstGeom prst="rect">
            <a:avLst/>
          </a:prstGeom>
          <a:noFill/>
          <a:ln>
            <a:noFill/>
          </a:ln>
        </p:spPr>
      </p:pic>
    </p:spTree>
  </p:cSld>
  <p:clrMapOvr>
    <a:masterClrMapping/>
  </p:clrMapOvr>
</p:sld>
</file>

<file path=ppt/theme/theme1.xml><?xml version="1.0" encoding="utf-8"?>
<a:theme xmlns:a="http://schemas.openxmlformats.org/drawingml/2006/main" name="Office-tema">
  <a:themeElements>
    <a:clrScheme name="Egen 10">
      <a:dk1>
        <a:srgbClr val="000000"/>
      </a:dk1>
      <a:lt1>
        <a:srgbClr val="FFFFFF"/>
      </a:lt1>
      <a:dk2>
        <a:srgbClr val="44546A"/>
      </a:dk2>
      <a:lt2>
        <a:srgbClr val="E7E6E6"/>
      </a:lt2>
      <a:accent1>
        <a:srgbClr val="00B1EB"/>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tema">
  <a:themeElements>
    <a:clrScheme name="Egen 10">
      <a:dk1>
        <a:srgbClr val="000000"/>
      </a:dk1>
      <a:lt1>
        <a:srgbClr val="FFFFFF"/>
      </a:lt1>
      <a:dk2>
        <a:srgbClr val="44546A"/>
      </a:dk2>
      <a:lt2>
        <a:srgbClr val="E7E6E6"/>
      </a:lt2>
      <a:accent1>
        <a:srgbClr val="00B1EB"/>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kument" ma:contentTypeID="0x0101000E600A9E2824C44BBD08C455BE0CBFC9" ma:contentTypeVersion="19" ma:contentTypeDescription="Skapa ett nytt dokument." ma:contentTypeScope="" ma:versionID="a36644048a15ec4dc5ef14d50de5093e">
  <xsd:schema xmlns:xsd="http://www.w3.org/2001/XMLSchema" xmlns:xs="http://www.w3.org/2001/XMLSchema" xmlns:p="http://schemas.microsoft.com/office/2006/metadata/properties" xmlns:ns2="29897d89-7987-4e5a-9500-ad70803f94e3" xmlns:ns3="26fdf2fc-e934-472e-9a20-1f239de656b7" targetNamespace="http://schemas.microsoft.com/office/2006/metadata/properties" ma:root="true" ma:fieldsID="8988d720aba0e2ff38c0915ceb2680fe" ns2:_="" ns3:_="">
    <xsd:import namespace="29897d89-7987-4e5a-9500-ad70803f94e3"/>
    <xsd:import namespace="26fdf2fc-e934-472e-9a20-1f239de656b7"/>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OCR" minOccurs="0"/>
                <xsd:element ref="ns2:MediaServiceDateTaken" minOccurs="0"/>
                <xsd:element ref="ns2:MediaServiceLocation" minOccurs="0"/>
                <xsd:element ref="ns3:SharedWithUsers" minOccurs="0"/>
                <xsd:element ref="ns3:SharedWithDetails" minOccurs="0"/>
                <xsd:element ref="ns2:MediaServiceGenerationTime" minOccurs="0"/>
                <xsd:element ref="ns2:MediaServiceEventHashCode" minOccurs="0"/>
                <xsd:element ref="ns2:MediaServiceAutoKeyPoints" minOccurs="0"/>
                <xsd:element ref="ns2:MediaServiceKeyPoints" minOccurs="0"/>
                <xsd:element ref="ns2:MediaLengthInSeconds" minOccurs="0"/>
                <xsd:element ref="ns2:lcf76f155ced4ddcb4097134ff3c332f" minOccurs="0"/>
                <xsd:element ref="ns3:TaxCatchAll" minOccurs="0"/>
                <xsd:element ref="ns2:MediaServiceSearchProperties" minOccurs="0"/>
                <xsd:element ref="ns2: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9897d89-7987-4e5a-9500-ad70803f94e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ServiceLocation" ma:index="13" nillable="true" ma:displayName="Location" ma:internalName="MediaServiceLocation" ma:readOnly="true">
      <xsd:simpleType>
        <xsd:restriction base="dms:Text"/>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AutoKeyPoints" ma:index="18" nillable="true" ma:displayName="MediaServiceAutoKeyPoints" ma:hidden="true" ma:internalName="MediaServiceAutoKeyPoints" ma:readOnly="true">
      <xsd:simpleType>
        <xsd:restriction base="dms:Note"/>
      </xsd:simpleType>
    </xsd:element>
    <xsd:element name="MediaServiceKeyPoints" ma:index="19" nillable="true" ma:displayName="KeyPoints" ma:internalName="MediaServiceKeyPoints" ma:readOnly="true">
      <xsd:simpleType>
        <xsd:restriction base="dms:Note">
          <xsd:maxLength value="255"/>
        </xsd:restriction>
      </xsd:simpleType>
    </xsd:element>
    <xsd:element name="MediaLengthInSeconds" ma:index="20" nillable="true" ma:displayName="Length (seconds)"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Bildmarkeringar" ma:readOnly="false" ma:fieldId="{5cf76f15-5ced-4ddc-b409-7134ff3c332f}" ma:taxonomyMulti="true" ma:sspId="569f3a60-3ad3-4329-af7f-6cf4f85e1abb" ma:termSetId="09814cd3-568e-fe90-9814-8d621ff8fb84" ma:anchorId="fba54fb3-c3e1-fe81-a776-ca4b69148c4d" ma:open="true" ma:isKeyword="false">
      <xsd:complexType>
        <xsd:sequence>
          <xsd:element ref="pc:Terms" minOccurs="0" maxOccurs="1"/>
        </xsd:sequence>
      </xsd:complexType>
    </xsd:element>
    <xsd:element name="MediaServiceSearchProperties" ma:index="24" nillable="true" ma:displayName="MediaServiceSearchProperties" ma:hidden="true" ma:internalName="MediaServiceSearchProperties" ma:readOnly="true">
      <xsd:simpleType>
        <xsd:restriction base="dms:Note"/>
      </xsd:simpleType>
    </xsd:element>
    <xsd:element name="MediaServiceObjectDetectorVersions" ma:index="25" nillable="true" ma:displayName="MediaServiceObjectDetectorVersions" ma:description="" ma:hidden="true" ma:indexed="true" ma:internalName="MediaServiceObjectDetectorVersion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26fdf2fc-e934-472e-9a20-1f239de656b7" elementFormDefault="qualified">
    <xsd:import namespace="http://schemas.microsoft.com/office/2006/documentManagement/types"/>
    <xsd:import namespace="http://schemas.microsoft.com/office/infopath/2007/PartnerControls"/>
    <xsd:element name="SharedWithUsers" ma:index="14" nillable="true" ma:displayName="Delat med"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Delat med information" ma:internalName="SharedWithDetails" ma:readOnly="true">
      <xsd:simpleType>
        <xsd:restriction base="dms:Note">
          <xsd:maxLength value="255"/>
        </xsd:restriction>
      </xsd:simpleType>
    </xsd:element>
    <xsd:element name="TaxCatchAll" ma:index="23" nillable="true" ma:displayName="Taxonomy Catch All Column" ma:hidden="true" ma:list="{c9141eb4-a8dc-47ec-872c-4ed3f02a420d}" ma:internalName="TaxCatchAll" ma:showField="CatchAllData" ma:web="26fdf2fc-e934-472e-9a20-1f239de656b7">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nehållstyp"/>
        <xsd:element ref="dc:title" minOccurs="0" maxOccurs="1" ma:index="4" ma:displayName="Rubrik"/>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26fdf2fc-e934-472e-9a20-1f239de656b7" xsi:nil="true"/>
    <lcf76f155ced4ddcb4097134ff3c332f xmlns="29897d89-7987-4e5a-9500-ad70803f94e3">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397110E8-2225-45C3-B2F3-087B992264A0}"/>
</file>

<file path=customXml/itemProps2.xml><?xml version="1.0" encoding="utf-8"?>
<ds:datastoreItem xmlns:ds="http://schemas.openxmlformats.org/officeDocument/2006/customXml" ds:itemID="{6E3722C8-4761-4202-963C-27758EDF9D08}"/>
</file>

<file path=customXml/itemProps3.xml><?xml version="1.0" encoding="utf-8"?>
<ds:datastoreItem xmlns:ds="http://schemas.openxmlformats.org/officeDocument/2006/customXml" ds:itemID="{EB50E1C6-3ADB-45BC-948F-F75394B03162}"/>
</file>

<file path=docProps/app.xml><?xml version="1.0" encoding="utf-8"?>
<Properties xmlns="http://schemas.openxmlformats.org/officeDocument/2006/extended-properties" xmlns:vt="http://schemas.openxmlformats.org/officeDocument/2006/docPropsVTypes">
  <TotalTime>0</TotalTime>
  <Words>1516</Words>
  <Application>Microsoft Office PowerPoint</Application>
  <PresentationFormat>Anpassad</PresentationFormat>
  <Paragraphs>113</Paragraphs>
  <Slides>4</Slides>
  <Notes>4</Notes>
  <HiddenSlides>0</HiddenSlides>
  <MMClips>0</MMClips>
  <ScaleCrop>false</ScaleCrop>
  <HeadingPairs>
    <vt:vector size="6" baseType="variant">
      <vt:variant>
        <vt:lpstr>Använt teckensnitt</vt:lpstr>
      </vt:variant>
      <vt:variant>
        <vt:i4>4</vt:i4>
      </vt:variant>
      <vt:variant>
        <vt:lpstr>Tema</vt:lpstr>
      </vt:variant>
      <vt:variant>
        <vt:i4>2</vt:i4>
      </vt:variant>
      <vt:variant>
        <vt:lpstr>Bildrubriker</vt:lpstr>
      </vt:variant>
      <vt:variant>
        <vt:i4>4</vt:i4>
      </vt:variant>
    </vt:vector>
  </HeadingPairs>
  <TitlesOfParts>
    <vt:vector size="10" baseType="lpstr">
      <vt:lpstr>Arial Black</vt:lpstr>
      <vt:lpstr>Calibri</vt:lpstr>
      <vt:lpstr>Arial</vt:lpstr>
      <vt:lpstr>Proxima Nova</vt:lpstr>
      <vt:lpstr>Office-tema</vt:lpstr>
      <vt:lpstr>Office-tema</vt:lpstr>
      <vt:lpstr>Information</vt:lpstr>
      <vt:lpstr>KOST FÖR BARN</vt:lpstr>
      <vt:lpstr>VILA</vt:lpstr>
      <vt:lpstr>TRÄNING</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Tor Widerberg (RF)</dc:creator>
  <cp:lastModifiedBy>Lucas Forsberg (RF-SISU Örebro län)</cp:lastModifiedBy>
  <cp:revision>1</cp:revision>
  <dcterms:created xsi:type="dcterms:W3CDTF">2018-11-13T14:50:57Z</dcterms:created>
  <dcterms:modified xsi:type="dcterms:W3CDTF">2024-12-13T10:13:46Z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0x0101000E600A9E2824C44BBD08C455BE0CBFC9</vt:lpwstr>
  </property>
  <property fmtid="{D5CDD505-2E9C-101B-9397-08002B2CF9AE}" pid="3" name="MediaServiceImageTags">
    <vt:lpwstr/>
  </property>
</Properties>
</file>